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Lst>
  <p:sldSz cy="27432000" cx="41148000"/>
  <p:notesSz cx="6858000" cy="9144000"/>
  <p:embeddedFontLst>
    <p:embeddedFont>
      <p:font typeface="Hind"/>
      <p:regular r:id="rId8"/>
      <p:bold r:id="rId9"/>
    </p:embeddedFont>
    <p:embeddedFont>
      <p:font typeface="Hind Light"/>
      <p:regular r:id="rId10"/>
      <p:bold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8640">
          <p15:clr>
            <a:srgbClr val="A4A3A4"/>
          </p15:clr>
        </p15:guide>
        <p15:guide id="2" pos="129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49FA669-A3BC-4237-9F08-79B8ADF39F6D}">
  <a:tblStyle styleId="{049FA669-A3BC-4237-9F08-79B8ADF39F6D}"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8640" orient="horz"/>
        <p:guide pos="1296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HindLight-bold.fntdata"/><Relationship Id="rId10" Type="http://schemas.openxmlformats.org/officeDocument/2006/relationships/font" Target="fonts/Hind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font" Target="fonts/Hind-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Hind-regular.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857536" y="685800"/>
            <a:ext cx="51438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857536" y="685800"/>
            <a:ext cx="51438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1402688" y="3971067"/>
            <a:ext cx="38342400" cy="10947600"/>
          </a:xfrm>
          <a:prstGeom prst="rect">
            <a:avLst/>
          </a:prstGeom>
        </p:spPr>
        <p:txBody>
          <a:bodyPr anchorCtr="0" anchor="b" bIns="453375" lIns="453375" spcFirstLastPara="1" rIns="453375" wrap="square" tIns="453375">
            <a:normAutofit/>
          </a:bodyPr>
          <a:lstStyle>
            <a:lvl1pPr lvl="0" algn="ctr">
              <a:spcBef>
                <a:spcPts val="0"/>
              </a:spcBef>
              <a:spcAft>
                <a:spcPts val="0"/>
              </a:spcAft>
              <a:buSzPts val="26000"/>
              <a:buNone/>
              <a:defRPr sz="26000"/>
            </a:lvl1pPr>
            <a:lvl2pPr lvl="1" algn="ctr">
              <a:spcBef>
                <a:spcPts val="0"/>
              </a:spcBef>
              <a:spcAft>
                <a:spcPts val="0"/>
              </a:spcAft>
              <a:buSzPts val="26000"/>
              <a:buNone/>
              <a:defRPr sz="26000"/>
            </a:lvl2pPr>
            <a:lvl3pPr lvl="2" algn="ctr">
              <a:spcBef>
                <a:spcPts val="0"/>
              </a:spcBef>
              <a:spcAft>
                <a:spcPts val="0"/>
              </a:spcAft>
              <a:buSzPts val="26000"/>
              <a:buNone/>
              <a:defRPr sz="26000"/>
            </a:lvl3pPr>
            <a:lvl4pPr lvl="3" algn="ctr">
              <a:spcBef>
                <a:spcPts val="0"/>
              </a:spcBef>
              <a:spcAft>
                <a:spcPts val="0"/>
              </a:spcAft>
              <a:buSzPts val="26000"/>
              <a:buNone/>
              <a:defRPr sz="26000"/>
            </a:lvl4pPr>
            <a:lvl5pPr lvl="4" algn="ctr">
              <a:spcBef>
                <a:spcPts val="0"/>
              </a:spcBef>
              <a:spcAft>
                <a:spcPts val="0"/>
              </a:spcAft>
              <a:buSzPts val="26000"/>
              <a:buNone/>
              <a:defRPr sz="26000"/>
            </a:lvl5pPr>
            <a:lvl6pPr lvl="5" algn="ctr">
              <a:spcBef>
                <a:spcPts val="0"/>
              </a:spcBef>
              <a:spcAft>
                <a:spcPts val="0"/>
              </a:spcAft>
              <a:buSzPts val="26000"/>
              <a:buNone/>
              <a:defRPr sz="26000"/>
            </a:lvl6pPr>
            <a:lvl7pPr lvl="6" algn="ctr">
              <a:spcBef>
                <a:spcPts val="0"/>
              </a:spcBef>
              <a:spcAft>
                <a:spcPts val="0"/>
              </a:spcAft>
              <a:buSzPts val="26000"/>
              <a:buNone/>
              <a:defRPr sz="26000"/>
            </a:lvl7pPr>
            <a:lvl8pPr lvl="7" algn="ctr">
              <a:spcBef>
                <a:spcPts val="0"/>
              </a:spcBef>
              <a:spcAft>
                <a:spcPts val="0"/>
              </a:spcAft>
              <a:buSzPts val="26000"/>
              <a:buNone/>
              <a:defRPr sz="26000"/>
            </a:lvl8pPr>
            <a:lvl9pPr lvl="8" algn="ctr">
              <a:spcBef>
                <a:spcPts val="0"/>
              </a:spcBef>
              <a:spcAft>
                <a:spcPts val="0"/>
              </a:spcAft>
              <a:buSzPts val="26000"/>
              <a:buNone/>
              <a:defRPr sz="26000"/>
            </a:lvl9pPr>
          </a:lstStyle>
          <a:p/>
        </p:txBody>
      </p:sp>
      <p:sp>
        <p:nvSpPr>
          <p:cNvPr id="11" name="Google Shape;11;p2"/>
          <p:cNvSpPr txBox="1"/>
          <p:nvPr>
            <p:ph idx="1" type="subTitle"/>
          </p:nvPr>
        </p:nvSpPr>
        <p:spPr>
          <a:xfrm>
            <a:off x="1402650" y="15115333"/>
            <a:ext cx="38342400" cy="4227600"/>
          </a:xfrm>
          <a:prstGeom prst="rect">
            <a:avLst/>
          </a:prstGeom>
        </p:spPr>
        <p:txBody>
          <a:bodyPr anchorCtr="0" anchor="t" bIns="453375" lIns="453375" spcFirstLastPara="1" rIns="453375" wrap="square" tIns="453375">
            <a:normAutofit/>
          </a:bodyPr>
          <a:lstStyle>
            <a:lvl1pPr lvl="0" algn="ctr">
              <a:lnSpc>
                <a:spcPct val="100000"/>
              </a:lnSpc>
              <a:spcBef>
                <a:spcPts val="0"/>
              </a:spcBef>
              <a:spcAft>
                <a:spcPts val="0"/>
              </a:spcAft>
              <a:buSzPts val="13800"/>
              <a:buNone/>
              <a:defRPr sz="13800"/>
            </a:lvl1pPr>
            <a:lvl2pPr lvl="1" algn="ctr">
              <a:lnSpc>
                <a:spcPct val="100000"/>
              </a:lnSpc>
              <a:spcBef>
                <a:spcPts val="0"/>
              </a:spcBef>
              <a:spcAft>
                <a:spcPts val="0"/>
              </a:spcAft>
              <a:buSzPts val="13800"/>
              <a:buNone/>
              <a:defRPr sz="13800"/>
            </a:lvl2pPr>
            <a:lvl3pPr lvl="2" algn="ctr">
              <a:lnSpc>
                <a:spcPct val="100000"/>
              </a:lnSpc>
              <a:spcBef>
                <a:spcPts val="0"/>
              </a:spcBef>
              <a:spcAft>
                <a:spcPts val="0"/>
              </a:spcAft>
              <a:buSzPts val="13800"/>
              <a:buNone/>
              <a:defRPr sz="13800"/>
            </a:lvl3pPr>
            <a:lvl4pPr lvl="3" algn="ctr">
              <a:lnSpc>
                <a:spcPct val="100000"/>
              </a:lnSpc>
              <a:spcBef>
                <a:spcPts val="0"/>
              </a:spcBef>
              <a:spcAft>
                <a:spcPts val="0"/>
              </a:spcAft>
              <a:buSzPts val="13800"/>
              <a:buNone/>
              <a:defRPr sz="13800"/>
            </a:lvl4pPr>
            <a:lvl5pPr lvl="4" algn="ctr">
              <a:lnSpc>
                <a:spcPct val="100000"/>
              </a:lnSpc>
              <a:spcBef>
                <a:spcPts val="0"/>
              </a:spcBef>
              <a:spcAft>
                <a:spcPts val="0"/>
              </a:spcAft>
              <a:buSzPts val="13800"/>
              <a:buNone/>
              <a:defRPr sz="13800"/>
            </a:lvl5pPr>
            <a:lvl6pPr lvl="5" algn="ctr">
              <a:lnSpc>
                <a:spcPct val="100000"/>
              </a:lnSpc>
              <a:spcBef>
                <a:spcPts val="0"/>
              </a:spcBef>
              <a:spcAft>
                <a:spcPts val="0"/>
              </a:spcAft>
              <a:buSzPts val="13800"/>
              <a:buNone/>
              <a:defRPr sz="13800"/>
            </a:lvl6pPr>
            <a:lvl7pPr lvl="6" algn="ctr">
              <a:lnSpc>
                <a:spcPct val="100000"/>
              </a:lnSpc>
              <a:spcBef>
                <a:spcPts val="0"/>
              </a:spcBef>
              <a:spcAft>
                <a:spcPts val="0"/>
              </a:spcAft>
              <a:buSzPts val="13800"/>
              <a:buNone/>
              <a:defRPr sz="13800"/>
            </a:lvl7pPr>
            <a:lvl8pPr lvl="7" algn="ctr">
              <a:lnSpc>
                <a:spcPct val="100000"/>
              </a:lnSpc>
              <a:spcBef>
                <a:spcPts val="0"/>
              </a:spcBef>
              <a:spcAft>
                <a:spcPts val="0"/>
              </a:spcAft>
              <a:buSzPts val="13800"/>
              <a:buNone/>
              <a:defRPr sz="13800"/>
            </a:lvl8pPr>
            <a:lvl9pPr lvl="8" algn="ctr">
              <a:lnSpc>
                <a:spcPct val="100000"/>
              </a:lnSpc>
              <a:spcBef>
                <a:spcPts val="0"/>
              </a:spcBef>
              <a:spcAft>
                <a:spcPts val="0"/>
              </a:spcAft>
              <a:buSzPts val="13800"/>
              <a:buNone/>
              <a:defRPr sz="13800"/>
            </a:lvl9pPr>
          </a:lstStyle>
          <a:p/>
        </p:txBody>
      </p:sp>
      <p:sp>
        <p:nvSpPr>
          <p:cNvPr id="12" name="Google Shape;12;p2"/>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1402650" y="5899333"/>
            <a:ext cx="38342400" cy="10472400"/>
          </a:xfrm>
          <a:prstGeom prst="rect">
            <a:avLst/>
          </a:prstGeom>
        </p:spPr>
        <p:txBody>
          <a:bodyPr anchorCtr="0" anchor="b" bIns="453375" lIns="453375" spcFirstLastPara="1" rIns="453375" wrap="square" tIns="453375">
            <a:normAutofit/>
          </a:bodyPr>
          <a:lstStyle>
            <a:lvl1pPr lvl="0" algn="ctr">
              <a:spcBef>
                <a:spcPts val="0"/>
              </a:spcBef>
              <a:spcAft>
                <a:spcPts val="0"/>
              </a:spcAft>
              <a:buSzPts val="59700"/>
              <a:buNone/>
              <a:defRPr sz="59700"/>
            </a:lvl1pPr>
            <a:lvl2pPr lvl="1" algn="ctr">
              <a:spcBef>
                <a:spcPts val="0"/>
              </a:spcBef>
              <a:spcAft>
                <a:spcPts val="0"/>
              </a:spcAft>
              <a:buSzPts val="59700"/>
              <a:buNone/>
              <a:defRPr sz="59700"/>
            </a:lvl2pPr>
            <a:lvl3pPr lvl="2" algn="ctr">
              <a:spcBef>
                <a:spcPts val="0"/>
              </a:spcBef>
              <a:spcAft>
                <a:spcPts val="0"/>
              </a:spcAft>
              <a:buSzPts val="59700"/>
              <a:buNone/>
              <a:defRPr sz="59700"/>
            </a:lvl3pPr>
            <a:lvl4pPr lvl="3" algn="ctr">
              <a:spcBef>
                <a:spcPts val="0"/>
              </a:spcBef>
              <a:spcAft>
                <a:spcPts val="0"/>
              </a:spcAft>
              <a:buSzPts val="59700"/>
              <a:buNone/>
              <a:defRPr sz="59700"/>
            </a:lvl4pPr>
            <a:lvl5pPr lvl="4" algn="ctr">
              <a:spcBef>
                <a:spcPts val="0"/>
              </a:spcBef>
              <a:spcAft>
                <a:spcPts val="0"/>
              </a:spcAft>
              <a:buSzPts val="59700"/>
              <a:buNone/>
              <a:defRPr sz="59700"/>
            </a:lvl5pPr>
            <a:lvl6pPr lvl="5" algn="ctr">
              <a:spcBef>
                <a:spcPts val="0"/>
              </a:spcBef>
              <a:spcAft>
                <a:spcPts val="0"/>
              </a:spcAft>
              <a:buSzPts val="59700"/>
              <a:buNone/>
              <a:defRPr sz="59700"/>
            </a:lvl6pPr>
            <a:lvl7pPr lvl="6" algn="ctr">
              <a:spcBef>
                <a:spcPts val="0"/>
              </a:spcBef>
              <a:spcAft>
                <a:spcPts val="0"/>
              </a:spcAft>
              <a:buSzPts val="59700"/>
              <a:buNone/>
              <a:defRPr sz="59700"/>
            </a:lvl7pPr>
            <a:lvl8pPr lvl="7" algn="ctr">
              <a:spcBef>
                <a:spcPts val="0"/>
              </a:spcBef>
              <a:spcAft>
                <a:spcPts val="0"/>
              </a:spcAft>
              <a:buSzPts val="59700"/>
              <a:buNone/>
              <a:defRPr sz="59700"/>
            </a:lvl8pPr>
            <a:lvl9pPr lvl="8" algn="ctr">
              <a:spcBef>
                <a:spcPts val="0"/>
              </a:spcBef>
              <a:spcAft>
                <a:spcPts val="0"/>
              </a:spcAft>
              <a:buSzPts val="59700"/>
              <a:buNone/>
              <a:defRPr sz="59700"/>
            </a:lvl9pPr>
          </a:lstStyle>
          <a:p>
            <a:r>
              <a:t>xx%</a:t>
            </a:r>
          </a:p>
        </p:txBody>
      </p:sp>
      <p:sp>
        <p:nvSpPr>
          <p:cNvPr id="46" name="Google Shape;46;p11"/>
          <p:cNvSpPr txBox="1"/>
          <p:nvPr>
            <p:ph idx="1" type="body"/>
          </p:nvPr>
        </p:nvSpPr>
        <p:spPr>
          <a:xfrm>
            <a:off x="1402650" y="16811867"/>
            <a:ext cx="38342400" cy="6937200"/>
          </a:xfrm>
          <a:prstGeom prst="rect">
            <a:avLst/>
          </a:prstGeom>
        </p:spPr>
        <p:txBody>
          <a:bodyPr anchorCtr="0" anchor="t" bIns="453375" lIns="453375" spcFirstLastPara="1" rIns="453375" wrap="square" tIns="453375">
            <a:normAutofit/>
          </a:bodyPr>
          <a:lstStyle>
            <a:lvl1pPr indent="-793750" lvl="0" marL="457200" algn="ctr">
              <a:spcBef>
                <a:spcPts val="0"/>
              </a:spcBef>
              <a:spcAft>
                <a:spcPts val="0"/>
              </a:spcAft>
              <a:buSzPts val="8900"/>
              <a:buChar char="●"/>
              <a:defRPr/>
            </a:lvl1pPr>
            <a:lvl2pPr indent="-666750" lvl="1" marL="914400" algn="ctr">
              <a:spcBef>
                <a:spcPts val="0"/>
              </a:spcBef>
              <a:spcAft>
                <a:spcPts val="0"/>
              </a:spcAft>
              <a:buSzPts val="6900"/>
              <a:buChar char="○"/>
              <a:defRPr/>
            </a:lvl2pPr>
            <a:lvl3pPr indent="-666750" lvl="2" marL="1371600" algn="ctr">
              <a:spcBef>
                <a:spcPts val="0"/>
              </a:spcBef>
              <a:spcAft>
                <a:spcPts val="0"/>
              </a:spcAft>
              <a:buSzPts val="6900"/>
              <a:buChar char="■"/>
              <a:defRPr/>
            </a:lvl3pPr>
            <a:lvl4pPr indent="-666750" lvl="3" marL="1828800" algn="ctr">
              <a:spcBef>
                <a:spcPts val="0"/>
              </a:spcBef>
              <a:spcAft>
                <a:spcPts val="0"/>
              </a:spcAft>
              <a:buSzPts val="6900"/>
              <a:buChar char="●"/>
              <a:defRPr/>
            </a:lvl4pPr>
            <a:lvl5pPr indent="-666750" lvl="4" marL="2286000" algn="ctr">
              <a:spcBef>
                <a:spcPts val="0"/>
              </a:spcBef>
              <a:spcAft>
                <a:spcPts val="0"/>
              </a:spcAft>
              <a:buSzPts val="6900"/>
              <a:buChar char="○"/>
              <a:defRPr/>
            </a:lvl5pPr>
            <a:lvl6pPr indent="-666750" lvl="5" marL="2743200" algn="ctr">
              <a:spcBef>
                <a:spcPts val="0"/>
              </a:spcBef>
              <a:spcAft>
                <a:spcPts val="0"/>
              </a:spcAft>
              <a:buSzPts val="6900"/>
              <a:buChar char="■"/>
              <a:defRPr/>
            </a:lvl6pPr>
            <a:lvl7pPr indent="-666750" lvl="6" marL="3200400" algn="ctr">
              <a:spcBef>
                <a:spcPts val="0"/>
              </a:spcBef>
              <a:spcAft>
                <a:spcPts val="0"/>
              </a:spcAft>
              <a:buSzPts val="6900"/>
              <a:buChar char="●"/>
              <a:defRPr/>
            </a:lvl7pPr>
            <a:lvl8pPr indent="-666750" lvl="7" marL="3657600" algn="ctr">
              <a:spcBef>
                <a:spcPts val="0"/>
              </a:spcBef>
              <a:spcAft>
                <a:spcPts val="0"/>
              </a:spcAft>
              <a:buSzPts val="6900"/>
              <a:buChar char="○"/>
              <a:defRPr/>
            </a:lvl8pPr>
            <a:lvl9pPr indent="-666750" lvl="8" marL="4114800" algn="ctr">
              <a:spcBef>
                <a:spcPts val="0"/>
              </a:spcBef>
              <a:spcAft>
                <a:spcPts val="0"/>
              </a:spcAft>
              <a:buSzPts val="6900"/>
              <a:buChar char="■"/>
              <a:defRPr/>
            </a:lvl9pPr>
          </a:lstStyle>
          <a:p/>
        </p:txBody>
      </p:sp>
      <p:sp>
        <p:nvSpPr>
          <p:cNvPr id="47" name="Google Shape;47;p11"/>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1402650" y="11471200"/>
            <a:ext cx="38342400" cy="4489200"/>
          </a:xfrm>
          <a:prstGeom prst="rect">
            <a:avLst/>
          </a:prstGeom>
        </p:spPr>
        <p:txBody>
          <a:bodyPr anchorCtr="0" anchor="ctr" bIns="453375" lIns="453375" spcFirstLastPara="1" rIns="453375" wrap="square" tIns="453375">
            <a:normAutofit/>
          </a:bodyPr>
          <a:lstStyle>
            <a:lvl1pPr lvl="0" algn="ctr">
              <a:spcBef>
                <a:spcPts val="0"/>
              </a:spcBef>
              <a:spcAft>
                <a:spcPts val="0"/>
              </a:spcAft>
              <a:buSzPts val="17900"/>
              <a:buNone/>
              <a:defRPr sz="17900"/>
            </a:lvl1pPr>
            <a:lvl2pPr lvl="1" algn="ctr">
              <a:spcBef>
                <a:spcPts val="0"/>
              </a:spcBef>
              <a:spcAft>
                <a:spcPts val="0"/>
              </a:spcAft>
              <a:buSzPts val="17900"/>
              <a:buNone/>
              <a:defRPr sz="17900"/>
            </a:lvl2pPr>
            <a:lvl3pPr lvl="2" algn="ctr">
              <a:spcBef>
                <a:spcPts val="0"/>
              </a:spcBef>
              <a:spcAft>
                <a:spcPts val="0"/>
              </a:spcAft>
              <a:buSzPts val="17900"/>
              <a:buNone/>
              <a:defRPr sz="17900"/>
            </a:lvl3pPr>
            <a:lvl4pPr lvl="3" algn="ctr">
              <a:spcBef>
                <a:spcPts val="0"/>
              </a:spcBef>
              <a:spcAft>
                <a:spcPts val="0"/>
              </a:spcAft>
              <a:buSzPts val="17900"/>
              <a:buNone/>
              <a:defRPr sz="17900"/>
            </a:lvl4pPr>
            <a:lvl5pPr lvl="4" algn="ctr">
              <a:spcBef>
                <a:spcPts val="0"/>
              </a:spcBef>
              <a:spcAft>
                <a:spcPts val="0"/>
              </a:spcAft>
              <a:buSzPts val="17900"/>
              <a:buNone/>
              <a:defRPr sz="17900"/>
            </a:lvl5pPr>
            <a:lvl6pPr lvl="5" algn="ctr">
              <a:spcBef>
                <a:spcPts val="0"/>
              </a:spcBef>
              <a:spcAft>
                <a:spcPts val="0"/>
              </a:spcAft>
              <a:buSzPts val="17900"/>
              <a:buNone/>
              <a:defRPr sz="17900"/>
            </a:lvl6pPr>
            <a:lvl7pPr lvl="6" algn="ctr">
              <a:spcBef>
                <a:spcPts val="0"/>
              </a:spcBef>
              <a:spcAft>
                <a:spcPts val="0"/>
              </a:spcAft>
              <a:buSzPts val="17900"/>
              <a:buNone/>
              <a:defRPr sz="17900"/>
            </a:lvl7pPr>
            <a:lvl8pPr lvl="7" algn="ctr">
              <a:spcBef>
                <a:spcPts val="0"/>
              </a:spcBef>
              <a:spcAft>
                <a:spcPts val="0"/>
              </a:spcAft>
              <a:buSzPts val="17900"/>
              <a:buNone/>
              <a:defRPr sz="17900"/>
            </a:lvl8pPr>
            <a:lvl9pPr lvl="8" algn="ctr">
              <a:spcBef>
                <a:spcPts val="0"/>
              </a:spcBef>
              <a:spcAft>
                <a:spcPts val="0"/>
              </a:spcAft>
              <a:buSzPts val="17900"/>
              <a:buNone/>
              <a:defRPr sz="17900"/>
            </a:lvl9pPr>
          </a:lstStyle>
          <a:p/>
        </p:txBody>
      </p:sp>
      <p:sp>
        <p:nvSpPr>
          <p:cNvPr id="15" name="Google Shape;15;p3"/>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1402650" y="2373467"/>
            <a:ext cx="38342400" cy="3054000"/>
          </a:xfrm>
          <a:prstGeom prst="rect">
            <a:avLst/>
          </a:prstGeom>
        </p:spPr>
        <p:txBody>
          <a:bodyPr anchorCtr="0" anchor="t" bIns="453375" lIns="453375" spcFirstLastPara="1" rIns="453375" wrap="square" tIns="453375">
            <a:normAutofit/>
          </a:bodyPr>
          <a:lstStyle>
            <a:lvl1pPr lvl="0">
              <a:spcBef>
                <a:spcPts val="0"/>
              </a:spcBef>
              <a:spcAft>
                <a:spcPts val="0"/>
              </a:spcAft>
              <a:buSzPts val="13800"/>
              <a:buNone/>
              <a:defRPr/>
            </a:lvl1pPr>
            <a:lvl2pPr lvl="1">
              <a:spcBef>
                <a:spcPts val="0"/>
              </a:spcBef>
              <a:spcAft>
                <a:spcPts val="0"/>
              </a:spcAft>
              <a:buSzPts val="13800"/>
              <a:buNone/>
              <a:defRPr/>
            </a:lvl2pPr>
            <a:lvl3pPr lvl="2">
              <a:spcBef>
                <a:spcPts val="0"/>
              </a:spcBef>
              <a:spcAft>
                <a:spcPts val="0"/>
              </a:spcAft>
              <a:buSzPts val="13800"/>
              <a:buNone/>
              <a:defRPr/>
            </a:lvl3pPr>
            <a:lvl4pPr lvl="3">
              <a:spcBef>
                <a:spcPts val="0"/>
              </a:spcBef>
              <a:spcAft>
                <a:spcPts val="0"/>
              </a:spcAft>
              <a:buSzPts val="13800"/>
              <a:buNone/>
              <a:defRPr/>
            </a:lvl4pPr>
            <a:lvl5pPr lvl="4">
              <a:spcBef>
                <a:spcPts val="0"/>
              </a:spcBef>
              <a:spcAft>
                <a:spcPts val="0"/>
              </a:spcAft>
              <a:buSzPts val="13800"/>
              <a:buNone/>
              <a:defRPr/>
            </a:lvl5pPr>
            <a:lvl6pPr lvl="5">
              <a:spcBef>
                <a:spcPts val="0"/>
              </a:spcBef>
              <a:spcAft>
                <a:spcPts val="0"/>
              </a:spcAft>
              <a:buSzPts val="13800"/>
              <a:buNone/>
              <a:defRPr/>
            </a:lvl6pPr>
            <a:lvl7pPr lvl="6">
              <a:spcBef>
                <a:spcPts val="0"/>
              </a:spcBef>
              <a:spcAft>
                <a:spcPts val="0"/>
              </a:spcAft>
              <a:buSzPts val="13800"/>
              <a:buNone/>
              <a:defRPr/>
            </a:lvl7pPr>
            <a:lvl8pPr lvl="7">
              <a:spcBef>
                <a:spcPts val="0"/>
              </a:spcBef>
              <a:spcAft>
                <a:spcPts val="0"/>
              </a:spcAft>
              <a:buSzPts val="13800"/>
              <a:buNone/>
              <a:defRPr/>
            </a:lvl8pPr>
            <a:lvl9pPr lvl="8">
              <a:spcBef>
                <a:spcPts val="0"/>
              </a:spcBef>
              <a:spcAft>
                <a:spcPts val="0"/>
              </a:spcAft>
              <a:buSzPts val="13800"/>
              <a:buNone/>
              <a:defRPr/>
            </a:lvl9pPr>
          </a:lstStyle>
          <a:p/>
        </p:txBody>
      </p:sp>
      <p:sp>
        <p:nvSpPr>
          <p:cNvPr id="18" name="Google Shape;18;p4"/>
          <p:cNvSpPr txBox="1"/>
          <p:nvPr>
            <p:ph idx="1" type="body"/>
          </p:nvPr>
        </p:nvSpPr>
        <p:spPr>
          <a:xfrm>
            <a:off x="1402650" y="6146533"/>
            <a:ext cx="38342400" cy="18220800"/>
          </a:xfrm>
          <a:prstGeom prst="rect">
            <a:avLst/>
          </a:prstGeom>
        </p:spPr>
        <p:txBody>
          <a:bodyPr anchorCtr="0" anchor="t" bIns="453375" lIns="453375" spcFirstLastPara="1" rIns="453375" wrap="square" tIns="453375">
            <a:normAutofit/>
          </a:bodyPr>
          <a:lstStyle>
            <a:lvl1pPr indent="-793750" lvl="0" marL="457200">
              <a:spcBef>
                <a:spcPts val="0"/>
              </a:spcBef>
              <a:spcAft>
                <a:spcPts val="0"/>
              </a:spcAft>
              <a:buSzPts val="8900"/>
              <a:buChar char="●"/>
              <a:defRPr/>
            </a:lvl1pPr>
            <a:lvl2pPr indent="-666750" lvl="1" marL="914400">
              <a:spcBef>
                <a:spcPts val="0"/>
              </a:spcBef>
              <a:spcAft>
                <a:spcPts val="0"/>
              </a:spcAft>
              <a:buSzPts val="6900"/>
              <a:buChar char="○"/>
              <a:defRPr/>
            </a:lvl2pPr>
            <a:lvl3pPr indent="-666750" lvl="2" marL="1371600">
              <a:spcBef>
                <a:spcPts val="0"/>
              </a:spcBef>
              <a:spcAft>
                <a:spcPts val="0"/>
              </a:spcAft>
              <a:buSzPts val="6900"/>
              <a:buChar char="■"/>
              <a:defRPr/>
            </a:lvl3pPr>
            <a:lvl4pPr indent="-666750" lvl="3" marL="1828800">
              <a:spcBef>
                <a:spcPts val="0"/>
              </a:spcBef>
              <a:spcAft>
                <a:spcPts val="0"/>
              </a:spcAft>
              <a:buSzPts val="6900"/>
              <a:buChar char="●"/>
              <a:defRPr/>
            </a:lvl4pPr>
            <a:lvl5pPr indent="-666750" lvl="4" marL="2286000">
              <a:spcBef>
                <a:spcPts val="0"/>
              </a:spcBef>
              <a:spcAft>
                <a:spcPts val="0"/>
              </a:spcAft>
              <a:buSzPts val="6900"/>
              <a:buChar char="○"/>
              <a:defRPr/>
            </a:lvl5pPr>
            <a:lvl6pPr indent="-666750" lvl="5" marL="2743200">
              <a:spcBef>
                <a:spcPts val="0"/>
              </a:spcBef>
              <a:spcAft>
                <a:spcPts val="0"/>
              </a:spcAft>
              <a:buSzPts val="6900"/>
              <a:buChar char="■"/>
              <a:defRPr/>
            </a:lvl6pPr>
            <a:lvl7pPr indent="-666750" lvl="6" marL="3200400">
              <a:spcBef>
                <a:spcPts val="0"/>
              </a:spcBef>
              <a:spcAft>
                <a:spcPts val="0"/>
              </a:spcAft>
              <a:buSzPts val="6900"/>
              <a:buChar char="●"/>
              <a:defRPr/>
            </a:lvl7pPr>
            <a:lvl8pPr indent="-666750" lvl="7" marL="3657600">
              <a:spcBef>
                <a:spcPts val="0"/>
              </a:spcBef>
              <a:spcAft>
                <a:spcPts val="0"/>
              </a:spcAft>
              <a:buSzPts val="6900"/>
              <a:buChar char="○"/>
              <a:defRPr/>
            </a:lvl8pPr>
            <a:lvl9pPr indent="-666750" lvl="8" marL="4114800">
              <a:spcBef>
                <a:spcPts val="0"/>
              </a:spcBef>
              <a:spcAft>
                <a:spcPts val="0"/>
              </a:spcAft>
              <a:buSzPts val="6900"/>
              <a:buChar char="■"/>
              <a:defRPr/>
            </a:lvl9pPr>
          </a:lstStyle>
          <a:p/>
        </p:txBody>
      </p:sp>
      <p:sp>
        <p:nvSpPr>
          <p:cNvPr id="19" name="Google Shape;19;p4"/>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1402650" y="2373467"/>
            <a:ext cx="38342400" cy="3054000"/>
          </a:xfrm>
          <a:prstGeom prst="rect">
            <a:avLst/>
          </a:prstGeom>
        </p:spPr>
        <p:txBody>
          <a:bodyPr anchorCtr="0" anchor="t" bIns="453375" lIns="453375" spcFirstLastPara="1" rIns="453375" wrap="square" tIns="453375">
            <a:normAutofit/>
          </a:bodyPr>
          <a:lstStyle>
            <a:lvl1pPr lvl="0">
              <a:spcBef>
                <a:spcPts val="0"/>
              </a:spcBef>
              <a:spcAft>
                <a:spcPts val="0"/>
              </a:spcAft>
              <a:buSzPts val="13800"/>
              <a:buNone/>
              <a:defRPr/>
            </a:lvl1pPr>
            <a:lvl2pPr lvl="1">
              <a:spcBef>
                <a:spcPts val="0"/>
              </a:spcBef>
              <a:spcAft>
                <a:spcPts val="0"/>
              </a:spcAft>
              <a:buSzPts val="13800"/>
              <a:buNone/>
              <a:defRPr/>
            </a:lvl2pPr>
            <a:lvl3pPr lvl="2">
              <a:spcBef>
                <a:spcPts val="0"/>
              </a:spcBef>
              <a:spcAft>
                <a:spcPts val="0"/>
              </a:spcAft>
              <a:buSzPts val="13800"/>
              <a:buNone/>
              <a:defRPr/>
            </a:lvl3pPr>
            <a:lvl4pPr lvl="3">
              <a:spcBef>
                <a:spcPts val="0"/>
              </a:spcBef>
              <a:spcAft>
                <a:spcPts val="0"/>
              </a:spcAft>
              <a:buSzPts val="13800"/>
              <a:buNone/>
              <a:defRPr/>
            </a:lvl4pPr>
            <a:lvl5pPr lvl="4">
              <a:spcBef>
                <a:spcPts val="0"/>
              </a:spcBef>
              <a:spcAft>
                <a:spcPts val="0"/>
              </a:spcAft>
              <a:buSzPts val="13800"/>
              <a:buNone/>
              <a:defRPr/>
            </a:lvl5pPr>
            <a:lvl6pPr lvl="5">
              <a:spcBef>
                <a:spcPts val="0"/>
              </a:spcBef>
              <a:spcAft>
                <a:spcPts val="0"/>
              </a:spcAft>
              <a:buSzPts val="13800"/>
              <a:buNone/>
              <a:defRPr/>
            </a:lvl6pPr>
            <a:lvl7pPr lvl="6">
              <a:spcBef>
                <a:spcPts val="0"/>
              </a:spcBef>
              <a:spcAft>
                <a:spcPts val="0"/>
              </a:spcAft>
              <a:buSzPts val="13800"/>
              <a:buNone/>
              <a:defRPr/>
            </a:lvl7pPr>
            <a:lvl8pPr lvl="7">
              <a:spcBef>
                <a:spcPts val="0"/>
              </a:spcBef>
              <a:spcAft>
                <a:spcPts val="0"/>
              </a:spcAft>
              <a:buSzPts val="13800"/>
              <a:buNone/>
              <a:defRPr/>
            </a:lvl8pPr>
            <a:lvl9pPr lvl="8">
              <a:spcBef>
                <a:spcPts val="0"/>
              </a:spcBef>
              <a:spcAft>
                <a:spcPts val="0"/>
              </a:spcAft>
              <a:buSzPts val="13800"/>
              <a:buNone/>
              <a:defRPr/>
            </a:lvl9pPr>
          </a:lstStyle>
          <a:p/>
        </p:txBody>
      </p:sp>
      <p:sp>
        <p:nvSpPr>
          <p:cNvPr id="22" name="Google Shape;22;p5"/>
          <p:cNvSpPr txBox="1"/>
          <p:nvPr>
            <p:ph idx="1" type="body"/>
          </p:nvPr>
        </p:nvSpPr>
        <p:spPr>
          <a:xfrm>
            <a:off x="1402650" y="6146533"/>
            <a:ext cx="18000300" cy="18220800"/>
          </a:xfrm>
          <a:prstGeom prst="rect">
            <a:avLst/>
          </a:prstGeom>
        </p:spPr>
        <p:txBody>
          <a:bodyPr anchorCtr="0" anchor="t" bIns="453375" lIns="453375" spcFirstLastPara="1" rIns="453375" wrap="square" tIns="453375">
            <a:normAutofit/>
          </a:bodyPr>
          <a:lstStyle>
            <a:lvl1pPr indent="-666750" lvl="0" marL="457200">
              <a:spcBef>
                <a:spcPts val="0"/>
              </a:spcBef>
              <a:spcAft>
                <a:spcPts val="0"/>
              </a:spcAft>
              <a:buSzPts val="6900"/>
              <a:buChar char="●"/>
              <a:defRPr sz="6900"/>
            </a:lvl1pPr>
            <a:lvl2pPr indent="-615950" lvl="1" marL="914400">
              <a:spcBef>
                <a:spcPts val="0"/>
              </a:spcBef>
              <a:spcAft>
                <a:spcPts val="0"/>
              </a:spcAft>
              <a:buSzPts val="6100"/>
              <a:buChar char="○"/>
              <a:defRPr sz="6100"/>
            </a:lvl2pPr>
            <a:lvl3pPr indent="-615950" lvl="2" marL="1371600">
              <a:spcBef>
                <a:spcPts val="0"/>
              </a:spcBef>
              <a:spcAft>
                <a:spcPts val="0"/>
              </a:spcAft>
              <a:buSzPts val="6100"/>
              <a:buChar char="■"/>
              <a:defRPr sz="6100"/>
            </a:lvl3pPr>
            <a:lvl4pPr indent="-615950" lvl="3" marL="1828800">
              <a:spcBef>
                <a:spcPts val="0"/>
              </a:spcBef>
              <a:spcAft>
                <a:spcPts val="0"/>
              </a:spcAft>
              <a:buSzPts val="6100"/>
              <a:buChar char="●"/>
              <a:defRPr sz="6100"/>
            </a:lvl4pPr>
            <a:lvl5pPr indent="-615950" lvl="4" marL="2286000">
              <a:spcBef>
                <a:spcPts val="0"/>
              </a:spcBef>
              <a:spcAft>
                <a:spcPts val="0"/>
              </a:spcAft>
              <a:buSzPts val="6100"/>
              <a:buChar char="○"/>
              <a:defRPr sz="6100"/>
            </a:lvl5pPr>
            <a:lvl6pPr indent="-615950" lvl="5" marL="2743200">
              <a:spcBef>
                <a:spcPts val="0"/>
              </a:spcBef>
              <a:spcAft>
                <a:spcPts val="0"/>
              </a:spcAft>
              <a:buSzPts val="6100"/>
              <a:buChar char="■"/>
              <a:defRPr sz="6100"/>
            </a:lvl6pPr>
            <a:lvl7pPr indent="-615950" lvl="6" marL="3200400">
              <a:spcBef>
                <a:spcPts val="0"/>
              </a:spcBef>
              <a:spcAft>
                <a:spcPts val="0"/>
              </a:spcAft>
              <a:buSzPts val="6100"/>
              <a:buChar char="●"/>
              <a:defRPr sz="6100"/>
            </a:lvl7pPr>
            <a:lvl8pPr indent="-615950" lvl="7" marL="3657600">
              <a:spcBef>
                <a:spcPts val="0"/>
              </a:spcBef>
              <a:spcAft>
                <a:spcPts val="0"/>
              </a:spcAft>
              <a:buSzPts val="6100"/>
              <a:buChar char="○"/>
              <a:defRPr sz="6100"/>
            </a:lvl8pPr>
            <a:lvl9pPr indent="-615950" lvl="8" marL="4114800">
              <a:spcBef>
                <a:spcPts val="0"/>
              </a:spcBef>
              <a:spcAft>
                <a:spcPts val="0"/>
              </a:spcAft>
              <a:buSzPts val="6100"/>
              <a:buChar char="■"/>
              <a:defRPr sz="6100"/>
            </a:lvl9pPr>
          </a:lstStyle>
          <a:p/>
        </p:txBody>
      </p:sp>
      <p:sp>
        <p:nvSpPr>
          <p:cNvPr id="23" name="Google Shape;23;p5"/>
          <p:cNvSpPr txBox="1"/>
          <p:nvPr>
            <p:ph idx="2" type="body"/>
          </p:nvPr>
        </p:nvSpPr>
        <p:spPr>
          <a:xfrm>
            <a:off x="21745800" y="6146533"/>
            <a:ext cx="18000300" cy="18220800"/>
          </a:xfrm>
          <a:prstGeom prst="rect">
            <a:avLst/>
          </a:prstGeom>
        </p:spPr>
        <p:txBody>
          <a:bodyPr anchorCtr="0" anchor="t" bIns="453375" lIns="453375" spcFirstLastPara="1" rIns="453375" wrap="square" tIns="453375">
            <a:normAutofit/>
          </a:bodyPr>
          <a:lstStyle>
            <a:lvl1pPr indent="-666750" lvl="0" marL="457200">
              <a:spcBef>
                <a:spcPts val="0"/>
              </a:spcBef>
              <a:spcAft>
                <a:spcPts val="0"/>
              </a:spcAft>
              <a:buSzPts val="6900"/>
              <a:buChar char="●"/>
              <a:defRPr sz="6900"/>
            </a:lvl1pPr>
            <a:lvl2pPr indent="-615950" lvl="1" marL="914400">
              <a:spcBef>
                <a:spcPts val="0"/>
              </a:spcBef>
              <a:spcAft>
                <a:spcPts val="0"/>
              </a:spcAft>
              <a:buSzPts val="6100"/>
              <a:buChar char="○"/>
              <a:defRPr sz="6100"/>
            </a:lvl2pPr>
            <a:lvl3pPr indent="-615950" lvl="2" marL="1371600">
              <a:spcBef>
                <a:spcPts val="0"/>
              </a:spcBef>
              <a:spcAft>
                <a:spcPts val="0"/>
              </a:spcAft>
              <a:buSzPts val="6100"/>
              <a:buChar char="■"/>
              <a:defRPr sz="6100"/>
            </a:lvl3pPr>
            <a:lvl4pPr indent="-615950" lvl="3" marL="1828800">
              <a:spcBef>
                <a:spcPts val="0"/>
              </a:spcBef>
              <a:spcAft>
                <a:spcPts val="0"/>
              </a:spcAft>
              <a:buSzPts val="6100"/>
              <a:buChar char="●"/>
              <a:defRPr sz="6100"/>
            </a:lvl4pPr>
            <a:lvl5pPr indent="-615950" lvl="4" marL="2286000">
              <a:spcBef>
                <a:spcPts val="0"/>
              </a:spcBef>
              <a:spcAft>
                <a:spcPts val="0"/>
              </a:spcAft>
              <a:buSzPts val="6100"/>
              <a:buChar char="○"/>
              <a:defRPr sz="6100"/>
            </a:lvl5pPr>
            <a:lvl6pPr indent="-615950" lvl="5" marL="2743200">
              <a:spcBef>
                <a:spcPts val="0"/>
              </a:spcBef>
              <a:spcAft>
                <a:spcPts val="0"/>
              </a:spcAft>
              <a:buSzPts val="6100"/>
              <a:buChar char="■"/>
              <a:defRPr sz="6100"/>
            </a:lvl6pPr>
            <a:lvl7pPr indent="-615950" lvl="6" marL="3200400">
              <a:spcBef>
                <a:spcPts val="0"/>
              </a:spcBef>
              <a:spcAft>
                <a:spcPts val="0"/>
              </a:spcAft>
              <a:buSzPts val="6100"/>
              <a:buChar char="●"/>
              <a:defRPr sz="6100"/>
            </a:lvl7pPr>
            <a:lvl8pPr indent="-615950" lvl="7" marL="3657600">
              <a:spcBef>
                <a:spcPts val="0"/>
              </a:spcBef>
              <a:spcAft>
                <a:spcPts val="0"/>
              </a:spcAft>
              <a:buSzPts val="6100"/>
              <a:buChar char="○"/>
              <a:defRPr sz="6100"/>
            </a:lvl8pPr>
            <a:lvl9pPr indent="-615950" lvl="8" marL="4114800">
              <a:spcBef>
                <a:spcPts val="0"/>
              </a:spcBef>
              <a:spcAft>
                <a:spcPts val="0"/>
              </a:spcAft>
              <a:buSzPts val="6100"/>
              <a:buChar char="■"/>
              <a:defRPr sz="6100"/>
            </a:lvl9pPr>
          </a:lstStyle>
          <a:p/>
        </p:txBody>
      </p:sp>
      <p:sp>
        <p:nvSpPr>
          <p:cNvPr id="24" name="Google Shape;24;p5"/>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1402650" y="2373467"/>
            <a:ext cx="38342400" cy="3054000"/>
          </a:xfrm>
          <a:prstGeom prst="rect">
            <a:avLst/>
          </a:prstGeom>
        </p:spPr>
        <p:txBody>
          <a:bodyPr anchorCtr="0" anchor="t" bIns="453375" lIns="453375" spcFirstLastPara="1" rIns="453375" wrap="square" tIns="453375">
            <a:normAutofit/>
          </a:bodyPr>
          <a:lstStyle>
            <a:lvl1pPr lvl="0">
              <a:spcBef>
                <a:spcPts val="0"/>
              </a:spcBef>
              <a:spcAft>
                <a:spcPts val="0"/>
              </a:spcAft>
              <a:buSzPts val="13800"/>
              <a:buNone/>
              <a:defRPr/>
            </a:lvl1pPr>
            <a:lvl2pPr lvl="1">
              <a:spcBef>
                <a:spcPts val="0"/>
              </a:spcBef>
              <a:spcAft>
                <a:spcPts val="0"/>
              </a:spcAft>
              <a:buSzPts val="13800"/>
              <a:buNone/>
              <a:defRPr/>
            </a:lvl2pPr>
            <a:lvl3pPr lvl="2">
              <a:spcBef>
                <a:spcPts val="0"/>
              </a:spcBef>
              <a:spcAft>
                <a:spcPts val="0"/>
              </a:spcAft>
              <a:buSzPts val="13800"/>
              <a:buNone/>
              <a:defRPr/>
            </a:lvl3pPr>
            <a:lvl4pPr lvl="3">
              <a:spcBef>
                <a:spcPts val="0"/>
              </a:spcBef>
              <a:spcAft>
                <a:spcPts val="0"/>
              </a:spcAft>
              <a:buSzPts val="13800"/>
              <a:buNone/>
              <a:defRPr/>
            </a:lvl4pPr>
            <a:lvl5pPr lvl="4">
              <a:spcBef>
                <a:spcPts val="0"/>
              </a:spcBef>
              <a:spcAft>
                <a:spcPts val="0"/>
              </a:spcAft>
              <a:buSzPts val="13800"/>
              <a:buNone/>
              <a:defRPr/>
            </a:lvl5pPr>
            <a:lvl6pPr lvl="5">
              <a:spcBef>
                <a:spcPts val="0"/>
              </a:spcBef>
              <a:spcAft>
                <a:spcPts val="0"/>
              </a:spcAft>
              <a:buSzPts val="13800"/>
              <a:buNone/>
              <a:defRPr/>
            </a:lvl6pPr>
            <a:lvl7pPr lvl="6">
              <a:spcBef>
                <a:spcPts val="0"/>
              </a:spcBef>
              <a:spcAft>
                <a:spcPts val="0"/>
              </a:spcAft>
              <a:buSzPts val="13800"/>
              <a:buNone/>
              <a:defRPr/>
            </a:lvl7pPr>
            <a:lvl8pPr lvl="7">
              <a:spcBef>
                <a:spcPts val="0"/>
              </a:spcBef>
              <a:spcAft>
                <a:spcPts val="0"/>
              </a:spcAft>
              <a:buSzPts val="13800"/>
              <a:buNone/>
              <a:defRPr/>
            </a:lvl8pPr>
            <a:lvl9pPr lvl="8">
              <a:spcBef>
                <a:spcPts val="0"/>
              </a:spcBef>
              <a:spcAft>
                <a:spcPts val="0"/>
              </a:spcAft>
              <a:buSzPts val="13800"/>
              <a:buNone/>
              <a:defRPr/>
            </a:lvl9pPr>
          </a:lstStyle>
          <a:p/>
        </p:txBody>
      </p:sp>
      <p:sp>
        <p:nvSpPr>
          <p:cNvPr id="27" name="Google Shape;27;p6"/>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1402650" y="2963200"/>
            <a:ext cx="12636000" cy="4029600"/>
          </a:xfrm>
          <a:prstGeom prst="rect">
            <a:avLst/>
          </a:prstGeom>
        </p:spPr>
        <p:txBody>
          <a:bodyPr anchorCtr="0" anchor="b" bIns="453375" lIns="453375" spcFirstLastPara="1" rIns="453375" wrap="square" tIns="453375">
            <a:normAutofit/>
          </a:bodyPr>
          <a:lstStyle>
            <a:lvl1pPr lvl="0">
              <a:spcBef>
                <a:spcPts val="0"/>
              </a:spcBef>
              <a:spcAft>
                <a:spcPts val="0"/>
              </a:spcAft>
              <a:buSzPts val="11800"/>
              <a:buNone/>
              <a:defRPr sz="11800"/>
            </a:lvl1pPr>
            <a:lvl2pPr lvl="1">
              <a:spcBef>
                <a:spcPts val="0"/>
              </a:spcBef>
              <a:spcAft>
                <a:spcPts val="0"/>
              </a:spcAft>
              <a:buSzPts val="11800"/>
              <a:buNone/>
              <a:defRPr sz="11800"/>
            </a:lvl2pPr>
            <a:lvl3pPr lvl="2">
              <a:spcBef>
                <a:spcPts val="0"/>
              </a:spcBef>
              <a:spcAft>
                <a:spcPts val="0"/>
              </a:spcAft>
              <a:buSzPts val="11800"/>
              <a:buNone/>
              <a:defRPr sz="11800"/>
            </a:lvl3pPr>
            <a:lvl4pPr lvl="3">
              <a:spcBef>
                <a:spcPts val="0"/>
              </a:spcBef>
              <a:spcAft>
                <a:spcPts val="0"/>
              </a:spcAft>
              <a:buSzPts val="11800"/>
              <a:buNone/>
              <a:defRPr sz="11800"/>
            </a:lvl4pPr>
            <a:lvl5pPr lvl="4">
              <a:spcBef>
                <a:spcPts val="0"/>
              </a:spcBef>
              <a:spcAft>
                <a:spcPts val="0"/>
              </a:spcAft>
              <a:buSzPts val="11800"/>
              <a:buNone/>
              <a:defRPr sz="11800"/>
            </a:lvl5pPr>
            <a:lvl6pPr lvl="5">
              <a:spcBef>
                <a:spcPts val="0"/>
              </a:spcBef>
              <a:spcAft>
                <a:spcPts val="0"/>
              </a:spcAft>
              <a:buSzPts val="11800"/>
              <a:buNone/>
              <a:defRPr sz="11800"/>
            </a:lvl6pPr>
            <a:lvl7pPr lvl="6">
              <a:spcBef>
                <a:spcPts val="0"/>
              </a:spcBef>
              <a:spcAft>
                <a:spcPts val="0"/>
              </a:spcAft>
              <a:buSzPts val="11800"/>
              <a:buNone/>
              <a:defRPr sz="11800"/>
            </a:lvl7pPr>
            <a:lvl8pPr lvl="7">
              <a:spcBef>
                <a:spcPts val="0"/>
              </a:spcBef>
              <a:spcAft>
                <a:spcPts val="0"/>
              </a:spcAft>
              <a:buSzPts val="11800"/>
              <a:buNone/>
              <a:defRPr sz="11800"/>
            </a:lvl8pPr>
            <a:lvl9pPr lvl="8">
              <a:spcBef>
                <a:spcPts val="0"/>
              </a:spcBef>
              <a:spcAft>
                <a:spcPts val="0"/>
              </a:spcAft>
              <a:buSzPts val="11800"/>
              <a:buNone/>
              <a:defRPr sz="11800"/>
            </a:lvl9pPr>
          </a:lstStyle>
          <a:p/>
        </p:txBody>
      </p:sp>
      <p:sp>
        <p:nvSpPr>
          <p:cNvPr id="30" name="Google Shape;30;p7"/>
          <p:cNvSpPr txBox="1"/>
          <p:nvPr>
            <p:ph idx="1" type="body"/>
          </p:nvPr>
        </p:nvSpPr>
        <p:spPr>
          <a:xfrm>
            <a:off x="1402650" y="7411200"/>
            <a:ext cx="12636000" cy="16957200"/>
          </a:xfrm>
          <a:prstGeom prst="rect">
            <a:avLst/>
          </a:prstGeom>
        </p:spPr>
        <p:txBody>
          <a:bodyPr anchorCtr="0" anchor="t" bIns="453375" lIns="453375" spcFirstLastPara="1" rIns="453375" wrap="square" tIns="453375">
            <a:normAutofit/>
          </a:bodyPr>
          <a:lstStyle>
            <a:lvl1pPr indent="-615950" lvl="0" marL="457200">
              <a:spcBef>
                <a:spcPts val="0"/>
              </a:spcBef>
              <a:spcAft>
                <a:spcPts val="0"/>
              </a:spcAft>
              <a:buSzPts val="6100"/>
              <a:buChar char="●"/>
              <a:defRPr sz="6100"/>
            </a:lvl1pPr>
            <a:lvl2pPr indent="-615950" lvl="1" marL="914400">
              <a:spcBef>
                <a:spcPts val="0"/>
              </a:spcBef>
              <a:spcAft>
                <a:spcPts val="0"/>
              </a:spcAft>
              <a:buSzPts val="6100"/>
              <a:buChar char="○"/>
              <a:defRPr sz="6100"/>
            </a:lvl2pPr>
            <a:lvl3pPr indent="-615950" lvl="2" marL="1371600">
              <a:spcBef>
                <a:spcPts val="0"/>
              </a:spcBef>
              <a:spcAft>
                <a:spcPts val="0"/>
              </a:spcAft>
              <a:buSzPts val="6100"/>
              <a:buChar char="■"/>
              <a:defRPr sz="6100"/>
            </a:lvl3pPr>
            <a:lvl4pPr indent="-615950" lvl="3" marL="1828800">
              <a:spcBef>
                <a:spcPts val="0"/>
              </a:spcBef>
              <a:spcAft>
                <a:spcPts val="0"/>
              </a:spcAft>
              <a:buSzPts val="6100"/>
              <a:buChar char="●"/>
              <a:defRPr sz="6100"/>
            </a:lvl4pPr>
            <a:lvl5pPr indent="-615950" lvl="4" marL="2286000">
              <a:spcBef>
                <a:spcPts val="0"/>
              </a:spcBef>
              <a:spcAft>
                <a:spcPts val="0"/>
              </a:spcAft>
              <a:buSzPts val="6100"/>
              <a:buChar char="○"/>
              <a:defRPr sz="6100"/>
            </a:lvl5pPr>
            <a:lvl6pPr indent="-615950" lvl="5" marL="2743200">
              <a:spcBef>
                <a:spcPts val="0"/>
              </a:spcBef>
              <a:spcAft>
                <a:spcPts val="0"/>
              </a:spcAft>
              <a:buSzPts val="6100"/>
              <a:buChar char="■"/>
              <a:defRPr sz="6100"/>
            </a:lvl6pPr>
            <a:lvl7pPr indent="-615950" lvl="6" marL="3200400">
              <a:spcBef>
                <a:spcPts val="0"/>
              </a:spcBef>
              <a:spcAft>
                <a:spcPts val="0"/>
              </a:spcAft>
              <a:buSzPts val="6100"/>
              <a:buChar char="●"/>
              <a:defRPr sz="6100"/>
            </a:lvl7pPr>
            <a:lvl8pPr indent="-615950" lvl="7" marL="3657600">
              <a:spcBef>
                <a:spcPts val="0"/>
              </a:spcBef>
              <a:spcAft>
                <a:spcPts val="0"/>
              </a:spcAft>
              <a:buSzPts val="6100"/>
              <a:buChar char="○"/>
              <a:defRPr sz="6100"/>
            </a:lvl8pPr>
            <a:lvl9pPr indent="-615950" lvl="8" marL="4114800">
              <a:spcBef>
                <a:spcPts val="0"/>
              </a:spcBef>
              <a:spcAft>
                <a:spcPts val="0"/>
              </a:spcAft>
              <a:buSzPts val="6100"/>
              <a:buChar char="■"/>
              <a:defRPr sz="6100"/>
            </a:lvl9pPr>
          </a:lstStyle>
          <a:p/>
        </p:txBody>
      </p:sp>
      <p:sp>
        <p:nvSpPr>
          <p:cNvPr id="31" name="Google Shape;31;p7"/>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2206125" y="2400800"/>
            <a:ext cx="28655700" cy="21818400"/>
          </a:xfrm>
          <a:prstGeom prst="rect">
            <a:avLst/>
          </a:prstGeom>
        </p:spPr>
        <p:txBody>
          <a:bodyPr anchorCtr="0" anchor="ctr" bIns="453375" lIns="453375" spcFirstLastPara="1" rIns="453375" wrap="square" tIns="453375">
            <a:normAutofit/>
          </a:bodyPr>
          <a:lstStyle>
            <a:lvl1pPr lvl="0">
              <a:spcBef>
                <a:spcPts val="0"/>
              </a:spcBef>
              <a:spcAft>
                <a:spcPts val="0"/>
              </a:spcAft>
              <a:buSzPts val="24000"/>
              <a:buNone/>
              <a:defRPr sz="24000"/>
            </a:lvl1pPr>
            <a:lvl2pPr lvl="1">
              <a:spcBef>
                <a:spcPts val="0"/>
              </a:spcBef>
              <a:spcAft>
                <a:spcPts val="0"/>
              </a:spcAft>
              <a:buSzPts val="24000"/>
              <a:buNone/>
              <a:defRPr sz="24000"/>
            </a:lvl2pPr>
            <a:lvl3pPr lvl="2">
              <a:spcBef>
                <a:spcPts val="0"/>
              </a:spcBef>
              <a:spcAft>
                <a:spcPts val="0"/>
              </a:spcAft>
              <a:buSzPts val="24000"/>
              <a:buNone/>
              <a:defRPr sz="24000"/>
            </a:lvl3pPr>
            <a:lvl4pPr lvl="3">
              <a:spcBef>
                <a:spcPts val="0"/>
              </a:spcBef>
              <a:spcAft>
                <a:spcPts val="0"/>
              </a:spcAft>
              <a:buSzPts val="24000"/>
              <a:buNone/>
              <a:defRPr sz="24000"/>
            </a:lvl4pPr>
            <a:lvl5pPr lvl="4">
              <a:spcBef>
                <a:spcPts val="0"/>
              </a:spcBef>
              <a:spcAft>
                <a:spcPts val="0"/>
              </a:spcAft>
              <a:buSzPts val="24000"/>
              <a:buNone/>
              <a:defRPr sz="24000"/>
            </a:lvl5pPr>
            <a:lvl6pPr lvl="5">
              <a:spcBef>
                <a:spcPts val="0"/>
              </a:spcBef>
              <a:spcAft>
                <a:spcPts val="0"/>
              </a:spcAft>
              <a:buSzPts val="24000"/>
              <a:buNone/>
              <a:defRPr sz="24000"/>
            </a:lvl6pPr>
            <a:lvl7pPr lvl="6">
              <a:spcBef>
                <a:spcPts val="0"/>
              </a:spcBef>
              <a:spcAft>
                <a:spcPts val="0"/>
              </a:spcAft>
              <a:buSzPts val="24000"/>
              <a:buNone/>
              <a:defRPr sz="24000"/>
            </a:lvl7pPr>
            <a:lvl8pPr lvl="7">
              <a:spcBef>
                <a:spcPts val="0"/>
              </a:spcBef>
              <a:spcAft>
                <a:spcPts val="0"/>
              </a:spcAft>
              <a:buSzPts val="24000"/>
              <a:buNone/>
              <a:defRPr sz="24000"/>
            </a:lvl8pPr>
            <a:lvl9pPr lvl="8">
              <a:spcBef>
                <a:spcPts val="0"/>
              </a:spcBef>
              <a:spcAft>
                <a:spcPts val="0"/>
              </a:spcAft>
              <a:buSzPts val="24000"/>
              <a:buNone/>
              <a:defRPr sz="24000"/>
            </a:lvl9pPr>
          </a:lstStyle>
          <a:p/>
        </p:txBody>
      </p:sp>
      <p:sp>
        <p:nvSpPr>
          <p:cNvPr id="34" name="Google Shape;34;p8"/>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20574000" y="-667"/>
            <a:ext cx="20574000" cy="27432000"/>
          </a:xfrm>
          <a:prstGeom prst="rect">
            <a:avLst/>
          </a:prstGeom>
          <a:solidFill>
            <a:schemeClr val="lt2"/>
          </a:solidFill>
          <a:ln>
            <a:noFill/>
          </a:ln>
        </p:spPr>
        <p:txBody>
          <a:bodyPr anchorCtr="0" anchor="ctr" bIns="453375" lIns="453375" spcFirstLastPara="1" rIns="453375" wrap="square" tIns="45337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1194750" y="6576933"/>
            <a:ext cx="18202800" cy="7904400"/>
          </a:xfrm>
          <a:prstGeom prst="rect">
            <a:avLst/>
          </a:prstGeom>
        </p:spPr>
        <p:txBody>
          <a:bodyPr anchorCtr="0" anchor="b" bIns="453375" lIns="453375" spcFirstLastPara="1" rIns="453375" wrap="square" tIns="453375">
            <a:normAutofit/>
          </a:bodyPr>
          <a:lstStyle>
            <a:lvl1pPr lvl="0" algn="ctr">
              <a:spcBef>
                <a:spcPts val="0"/>
              </a:spcBef>
              <a:spcAft>
                <a:spcPts val="0"/>
              </a:spcAft>
              <a:buSzPts val="20700"/>
              <a:buNone/>
              <a:defRPr sz="20700"/>
            </a:lvl1pPr>
            <a:lvl2pPr lvl="1" algn="ctr">
              <a:spcBef>
                <a:spcPts val="0"/>
              </a:spcBef>
              <a:spcAft>
                <a:spcPts val="0"/>
              </a:spcAft>
              <a:buSzPts val="20700"/>
              <a:buNone/>
              <a:defRPr sz="20700"/>
            </a:lvl2pPr>
            <a:lvl3pPr lvl="2" algn="ctr">
              <a:spcBef>
                <a:spcPts val="0"/>
              </a:spcBef>
              <a:spcAft>
                <a:spcPts val="0"/>
              </a:spcAft>
              <a:buSzPts val="20700"/>
              <a:buNone/>
              <a:defRPr sz="20700"/>
            </a:lvl3pPr>
            <a:lvl4pPr lvl="3" algn="ctr">
              <a:spcBef>
                <a:spcPts val="0"/>
              </a:spcBef>
              <a:spcAft>
                <a:spcPts val="0"/>
              </a:spcAft>
              <a:buSzPts val="20700"/>
              <a:buNone/>
              <a:defRPr sz="20700"/>
            </a:lvl4pPr>
            <a:lvl5pPr lvl="4" algn="ctr">
              <a:spcBef>
                <a:spcPts val="0"/>
              </a:spcBef>
              <a:spcAft>
                <a:spcPts val="0"/>
              </a:spcAft>
              <a:buSzPts val="20700"/>
              <a:buNone/>
              <a:defRPr sz="20700"/>
            </a:lvl5pPr>
            <a:lvl6pPr lvl="5" algn="ctr">
              <a:spcBef>
                <a:spcPts val="0"/>
              </a:spcBef>
              <a:spcAft>
                <a:spcPts val="0"/>
              </a:spcAft>
              <a:buSzPts val="20700"/>
              <a:buNone/>
              <a:defRPr sz="20700"/>
            </a:lvl6pPr>
            <a:lvl7pPr lvl="6" algn="ctr">
              <a:spcBef>
                <a:spcPts val="0"/>
              </a:spcBef>
              <a:spcAft>
                <a:spcPts val="0"/>
              </a:spcAft>
              <a:buSzPts val="20700"/>
              <a:buNone/>
              <a:defRPr sz="20700"/>
            </a:lvl7pPr>
            <a:lvl8pPr lvl="7" algn="ctr">
              <a:spcBef>
                <a:spcPts val="0"/>
              </a:spcBef>
              <a:spcAft>
                <a:spcPts val="0"/>
              </a:spcAft>
              <a:buSzPts val="20700"/>
              <a:buNone/>
              <a:defRPr sz="20700"/>
            </a:lvl8pPr>
            <a:lvl9pPr lvl="8" algn="ctr">
              <a:spcBef>
                <a:spcPts val="0"/>
              </a:spcBef>
              <a:spcAft>
                <a:spcPts val="0"/>
              </a:spcAft>
              <a:buSzPts val="20700"/>
              <a:buNone/>
              <a:defRPr sz="20700"/>
            </a:lvl9pPr>
          </a:lstStyle>
          <a:p/>
        </p:txBody>
      </p:sp>
      <p:sp>
        <p:nvSpPr>
          <p:cNvPr id="38" name="Google Shape;38;p9"/>
          <p:cNvSpPr txBox="1"/>
          <p:nvPr>
            <p:ph idx="1" type="subTitle"/>
          </p:nvPr>
        </p:nvSpPr>
        <p:spPr>
          <a:xfrm>
            <a:off x="1194750" y="14949733"/>
            <a:ext cx="18202800" cy="6586800"/>
          </a:xfrm>
          <a:prstGeom prst="rect">
            <a:avLst/>
          </a:prstGeom>
        </p:spPr>
        <p:txBody>
          <a:bodyPr anchorCtr="0" anchor="t" bIns="453375" lIns="453375" spcFirstLastPara="1" rIns="453375" wrap="square" tIns="453375">
            <a:normAutofit/>
          </a:bodyPr>
          <a:lstStyle>
            <a:lvl1pPr lvl="0" algn="ctr">
              <a:lnSpc>
                <a:spcPct val="100000"/>
              </a:lnSpc>
              <a:spcBef>
                <a:spcPts val="0"/>
              </a:spcBef>
              <a:spcAft>
                <a:spcPts val="0"/>
              </a:spcAft>
              <a:buSzPts val="10600"/>
              <a:buNone/>
              <a:defRPr sz="10600"/>
            </a:lvl1pPr>
            <a:lvl2pPr lvl="1" algn="ctr">
              <a:lnSpc>
                <a:spcPct val="100000"/>
              </a:lnSpc>
              <a:spcBef>
                <a:spcPts val="0"/>
              </a:spcBef>
              <a:spcAft>
                <a:spcPts val="0"/>
              </a:spcAft>
              <a:buSzPts val="10600"/>
              <a:buNone/>
              <a:defRPr sz="10600"/>
            </a:lvl2pPr>
            <a:lvl3pPr lvl="2" algn="ctr">
              <a:lnSpc>
                <a:spcPct val="100000"/>
              </a:lnSpc>
              <a:spcBef>
                <a:spcPts val="0"/>
              </a:spcBef>
              <a:spcAft>
                <a:spcPts val="0"/>
              </a:spcAft>
              <a:buSzPts val="10600"/>
              <a:buNone/>
              <a:defRPr sz="10600"/>
            </a:lvl3pPr>
            <a:lvl4pPr lvl="3" algn="ctr">
              <a:lnSpc>
                <a:spcPct val="100000"/>
              </a:lnSpc>
              <a:spcBef>
                <a:spcPts val="0"/>
              </a:spcBef>
              <a:spcAft>
                <a:spcPts val="0"/>
              </a:spcAft>
              <a:buSzPts val="10600"/>
              <a:buNone/>
              <a:defRPr sz="10600"/>
            </a:lvl4pPr>
            <a:lvl5pPr lvl="4" algn="ctr">
              <a:lnSpc>
                <a:spcPct val="100000"/>
              </a:lnSpc>
              <a:spcBef>
                <a:spcPts val="0"/>
              </a:spcBef>
              <a:spcAft>
                <a:spcPts val="0"/>
              </a:spcAft>
              <a:buSzPts val="10600"/>
              <a:buNone/>
              <a:defRPr sz="10600"/>
            </a:lvl5pPr>
            <a:lvl6pPr lvl="5" algn="ctr">
              <a:lnSpc>
                <a:spcPct val="100000"/>
              </a:lnSpc>
              <a:spcBef>
                <a:spcPts val="0"/>
              </a:spcBef>
              <a:spcAft>
                <a:spcPts val="0"/>
              </a:spcAft>
              <a:buSzPts val="10600"/>
              <a:buNone/>
              <a:defRPr sz="10600"/>
            </a:lvl6pPr>
            <a:lvl7pPr lvl="6" algn="ctr">
              <a:lnSpc>
                <a:spcPct val="100000"/>
              </a:lnSpc>
              <a:spcBef>
                <a:spcPts val="0"/>
              </a:spcBef>
              <a:spcAft>
                <a:spcPts val="0"/>
              </a:spcAft>
              <a:buSzPts val="10600"/>
              <a:buNone/>
              <a:defRPr sz="10600"/>
            </a:lvl7pPr>
            <a:lvl8pPr lvl="7" algn="ctr">
              <a:lnSpc>
                <a:spcPct val="100000"/>
              </a:lnSpc>
              <a:spcBef>
                <a:spcPts val="0"/>
              </a:spcBef>
              <a:spcAft>
                <a:spcPts val="0"/>
              </a:spcAft>
              <a:buSzPts val="10600"/>
              <a:buNone/>
              <a:defRPr sz="10600"/>
            </a:lvl8pPr>
            <a:lvl9pPr lvl="8" algn="ctr">
              <a:lnSpc>
                <a:spcPct val="100000"/>
              </a:lnSpc>
              <a:spcBef>
                <a:spcPts val="0"/>
              </a:spcBef>
              <a:spcAft>
                <a:spcPts val="0"/>
              </a:spcAft>
              <a:buSzPts val="10600"/>
              <a:buNone/>
              <a:defRPr sz="10600"/>
            </a:lvl9pPr>
          </a:lstStyle>
          <a:p/>
        </p:txBody>
      </p:sp>
      <p:sp>
        <p:nvSpPr>
          <p:cNvPr id="39" name="Google Shape;39;p9"/>
          <p:cNvSpPr txBox="1"/>
          <p:nvPr>
            <p:ph idx="2" type="body"/>
          </p:nvPr>
        </p:nvSpPr>
        <p:spPr>
          <a:xfrm>
            <a:off x="22227750" y="3861733"/>
            <a:ext cx="17266500" cy="19707600"/>
          </a:xfrm>
          <a:prstGeom prst="rect">
            <a:avLst/>
          </a:prstGeom>
        </p:spPr>
        <p:txBody>
          <a:bodyPr anchorCtr="0" anchor="ctr" bIns="453375" lIns="453375" spcFirstLastPara="1" rIns="453375" wrap="square" tIns="453375">
            <a:normAutofit/>
          </a:bodyPr>
          <a:lstStyle>
            <a:lvl1pPr indent="-793750" lvl="0" marL="457200">
              <a:spcBef>
                <a:spcPts val="0"/>
              </a:spcBef>
              <a:spcAft>
                <a:spcPts val="0"/>
              </a:spcAft>
              <a:buSzPts val="8900"/>
              <a:buChar char="●"/>
              <a:defRPr/>
            </a:lvl1pPr>
            <a:lvl2pPr indent="-666750" lvl="1" marL="914400">
              <a:spcBef>
                <a:spcPts val="0"/>
              </a:spcBef>
              <a:spcAft>
                <a:spcPts val="0"/>
              </a:spcAft>
              <a:buSzPts val="6900"/>
              <a:buChar char="○"/>
              <a:defRPr/>
            </a:lvl2pPr>
            <a:lvl3pPr indent="-666750" lvl="2" marL="1371600">
              <a:spcBef>
                <a:spcPts val="0"/>
              </a:spcBef>
              <a:spcAft>
                <a:spcPts val="0"/>
              </a:spcAft>
              <a:buSzPts val="6900"/>
              <a:buChar char="■"/>
              <a:defRPr/>
            </a:lvl3pPr>
            <a:lvl4pPr indent="-666750" lvl="3" marL="1828800">
              <a:spcBef>
                <a:spcPts val="0"/>
              </a:spcBef>
              <a:spcAft>
                <a:spcPts val="0"/>
              </a:spcAft>
              <a:buSzPts val="6900"/>
              <a:buChar char="●"/>
              <a:defRPr/>
            </a:lvl4pPr>
            <a:lvl5pPr indent="-666750" lvl="4" marL="2286000">
              <a:spcBef>
                <a:spcPts val="0"/>
              </a:spcBef>
              <a:spcAft>
                <a:spcPts val="0"/>
              </a:spcAft>
              <a:buSzPts val="6900"/>
              <a:buChar char="○"/>
              <a:defRPr/>
            </a:lvl5pPr>
            <a:lvl6pPr indent="-666750" lvl="5" marL="2743200">
              <a:spcBef>
                <a:spcPts val="0"/>
              </a:spcBef>
              <a:spcAft>
                <a:spcPts val="0"/>
              </a:spcAft>
              <a:buSzPts val="6900"/>
              <a:buChar char="■"/>
              <a:defRPr/>
            </a:lvl6pPr>
            <a:lvl7pPr indent="-666750" lvl="6" marL="3200400">
              <a:spcBef>
                <a:spcPts val="0"/>
              </a:spcBef>
              <a:spcAft>
                <a:spcPts val="0"/>
              </a:spcAft>
              <a:buSzPts val="6900"/>
              <a:buChar char="●"/>
              <a:defRPr/>
            </a:lvl7pPr>
            <a:lvl8pPr indent="-666750" lvl="7" marL="3657600">
              <a:spcBef>
                <a:spcPts val="0"/>
              </a:spcBef>
              <a:spcAft>
                <a:spcPts val="0"/>
              </a:spcAft>
              <a:buSzPts val="6900"/>
              <a:buChar char="○"/>
              <a:defRPr/>
            </a:lvl8pPr>
            <a:lvl9pPr indent="-666750" lvl="8" marL="4114800">
              <a:spcBef>
                <a:spcPts val="0"/>
              </a:spcBef>
              <a:spcAft>
                <a:spcPts val="0"/>
              </a:spcAft>
              <a:buSzPts val="6900"/>
              <a:buChar char="■"/>
              <a:defRPr/>
            </a:lvl9pPr>
          </a:lstStyle>
          <a:p/>
        </p:txBody>
      </p:sp>
      <p:sp>
        <p:nvSpPr>
          <p:cNvPr id="40" name="Google Shape;40;p9"/>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1402650" y="22563067"/>
            <a:ext cx="26995200" cy="3228000"/>
          </a:xfrm>
          <a:prstGeom prst="rect">
            <a:avLst/>
          </a:prstGeom>
        </p:spPr>
        <p:txBody>
          <a:bodyPr anchorCtr="0" anchor="ctr" bIns="453375" lIns="453375" spcFirstLastPara="1" rIns="453375" wrap="square" tIns="453375">
            <a:normAutofit/>
          </a:bodyPr>
          <a:lstStyle>
            <a:lvl1pPr indent="-228600" lvl="0" marL="457200">
              <a:lnSpc>
                <a:spcPct val="100000"/>
              </a:lnSpc>
              <a:spcBef>
                <a:spcPts val="0"/>
              </a:spcBef>
              <a:spcAft>
                <a:spcPts val="0"/>
              </a:spcAft>
              <a:buSzPts val="8900"/>
              <a:buNone/>
              <a:defRPr/>
            </a:lvl1pPr>
          </a:lstStyle>
          <a:p/>
        </p:txBody>
      </p:sp>
      <p:sp>
        <p:nvSpPr>
          <p:cNvPr id="43" name="Google Shape;43;p10"/>
          <p:cNvSpPr txBox="1"/>
          <p:nvPr>
            <p:ph idx="12" type="sldNum"/>
          </p:nvPr>
        </p:nvSpPr>
        <p:spPr>
          <a:xfrm>
            <a:off x="38126060" y="24870490"/>
            <a:ext cx="2469300" cy="2100000"/>
          </a:xfrm>
          <a:prstGeom prst="rect">
            <a:avLst/>
          </a:prstGeom>
        </p:spPr>
        <p:txBody>
          <a:bodyPr anchorCtr="0" anchor="ctr" bIns="453375" lIns="453375" spcFirstLastPara="1" rIns="453375" wrap="square" tIns="4533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402650" y="2373467"/>
            <a:ext cx="38342400" cy="3054000"/>
          </a:xfrm>
          <a:prstGeom prst="rect">
            <a:avLst/>
          </a:prstGeom>
          <a:noFill/>
          <a:ln>
            <a:noFill/>
          </a:ln>
        </p:spPr>
        <p:txBody>
          <a:bodyPr anchorCtr="0" anchor="t" bIns="453375" lIns="453375" spcFirstLastPara="1" rIns="453375" wrap="square" tIns="453375">
            <a:normAutofit/>
          </a:bodyPr>
          <a:lstStyle>
            <a:lvl1pPr lvl="0">
              <a:spcBef>
                <a:spcPts val="0"/>
              </a:spcBef>
              <a:spcAft>
                <a:spcPts val="0"/>
              </a:spcAft>
              <a:buClr>
                <a:schemeClr val="dk1"/>
              </a:buClr>
              <a:buSzPts val="13800"/>
              <a:buNone/>
              <a:defRPr sz="13800">
                <a:solidFill>
                  <a:schemeClr val="dk1"/>
                </a:solidFill>
              </a:defRPr>
            </a:lvl1pPr>
            <a:lvl2pPr lvl="1">
              <a:spcBef>
                <a:spcPts val="0"/>
              </a:spcBef>
              <a:spcAft>
                <a:spcPts val="0"/>
              </a:spcAft>
              <a:buClr>
                <a:schemeClr val="dk1"/>
              </a:buClr>
              <a:buSzPts val="13800"/>
              <a:buNone/>
              <a:defRPr sz="13800">
                <a:solidFill>
                  <a:schemeClr val="dk1"/>
                </a:solidFill>
              </a:defRPr>
            </a:lvl2pPr>
            <a:lvl3pPr lvl="2">
              <a:spcBef>
                <a:spcPts val="0"/>
              </a:spcBef>
              <a:spcAft>
                <a:spcPts val="0"/>
              </a:spcAft>
              <a:buClr>
                <a:schemeClr val="dk1"/>
              </a:buClr>
              <a:buSzPts val="13800"/>
              <a:buNone/>
              <a:defRPr sz="13800">
                <a:solidFill>
                  <a:schemeClr val="dk1"/>
                </a:solidFill>
              </a:defRPr>
            </a:lvl3pPr>
            <a:lvl4pPr lvl="3">
              <a:spcBef>
                <a:spcPts val="0"/>
              </a:spcBef>
              <a:spcAft>
                <a:spcPts val="0"/>
              </a:spcAft>
              <a:buClr>
                <a:schemeClr val="dk1"/>
              </a:buClr>
              <a:buSzPts val="13800"/>
              <a:buNone/>
              <a:defRPr sz="13800">
                <a:solidFill>
                  <a:schemeClr val="dk1"/>
                </a:solidFill>
              </a:defRPr>
            </a:lvl4pPr>
            <a:lvl5pPr lvl="4">
              <a:spcBef>
                <a:spcPts val="0"/>
              </a:spcBef>
              <a:spcAft>
                <a:spcPts val="0"/>
              </a:spcAft>
              <a:buClr>
                <a:schemeClr val="dk1"/>
              </a:buClr>
              <a:buSzPts val="13800"/>
              <a:buNone/>
              <a:defRPr sz="13800">
                <a:solidFill>
                  <a:schemeClr val="dk1"/>
                </a:solidFill>
              </a:defRPr>
            </a:lvl5pPr>
            <a:lvl6pPr lvl="5">
              <a:spcBef>
                <a:spcPts val="0"/>
              </a:spcBef>
              <a:spcAft>
                <a:spcPts val="0"/>
              </a:spcAft>
              <a:buClr>
                <a:schemeClr val="dk1"/>
              </a:buClr>
              <a:buSzPts val="13800"/>
              <a:buNone/>
              <a:defRPr sz="13800">
                <a:solidFill>
                  <a:schemeClr val="dk1"/>
                </a:solidFill>
              </a:defRPr>
            </a:lvl6pPr>
            <a:lvl7pPr lvl="6">
              <a:spcBef>
                <a:spcPts val="0"/>
              </a:spcBef>
              <a:spcAft>
                <a:spcPts val="0"/>
              </a:spcAft>
              <a:buClr>
                <a:schemeClr val="dk1"/>
              </a:buClr>
              <a:buSzPts val="13800"/>
              <a:buNone/>
              <a:defRPr sz="13800">
                <a:solidFill>
                  <a:schemeClr val="dk1"/>
                </a:solidFill>
              </a:defRPr>
            </a:lvl7pPr>
            <a:lvl8pPr lvl="7">
              <a:spcBef>
                <a:spcPts val="0"/>
              </a:spcBef>
              <a:spcAft>
                <a:spcPts val="0"/>
              </a:spcAft>
              <a:buClr>
                <a:schemeClr val="dk1"/>
              </a:buClr>
              <a:buSzPts val="13800"/>
              <a:buNone/>
              <a:defRPr sz="13800">
                <a:solidFill>
                  <a:schemeClr val="dk1"/>
                </a:solidFill>
              </a:defRPr>
            </a:lvl8pPr>
            <a:lvl9pPr lvl="8">
              <a:spcBef>
                <a:spcPts val="0"/>
              </a:spcBef>
              <a:spcAft>
                <a:spcPts val="0"/>
              </a:spcAft>
              <a:buClr>
                <a:schemeClr val="dk1"/>
              </a:buClr>
              <a:buSzPts val="13800"/>
              <a:buNone/>
              <a:defRPr sz="13800">
                <a:solidFill>
                  <a:schemeClr val="dk1"/>
                </a:solidFill>
              </a:defRPr>
            </a:lvl9pPr>
          </a:lstStyle>
          <a:p/>
        </p:txBody>
      </p:sp>
      <p:sp>
        <p:nvSpPr>
          <p:cNvPr id="7" name="Google Shape;7;p1"/>
          <p:cNvSpPr txBox="1"/>
          <p:nvPr>
            <p:ph idx="1" type="body"/>
          </p:nvPr>
        </p:nvSpPr>
        <p:spPr>
          <a:xfrm>
            <a:off x="1402650" y="6146533"/>
            <a:ext cx="38342400" cy="18220800"/>
          </a:xfrm>
          <a:prstGeom prst="rect">
            <a:avLst/>
          </a:prstGeom>
          <a:noFill/>
          <a:ln>
            <a:noFill/>
          </a:ln>
        </p:spPr>
        <p:txBody>
          <a:bodyPr anchorCtr="0" anchor="t" bIns="453375" lIns="453375" spcFirstLastPara="1" rIns="453375" wrap="square" tIns="453375">
            <a:normAutofit/>
          </a:bodyPr>
          <a:lstStyle>
            <a:lvl1pPr indent="-793750" lvl="0" marL="457200">
              <a:lnSpc>
                <a:spcPct val="115000"/>
              </a:lnSpc>
              <a:spcBef>
                <a:spcPts val="0"/>
              </a:spcBef>
              <a:spcAft>
                <a:spcPts val="0"/>
              </a:spcAft>
              <a:buClr>
                <a:schemeClr val="dk2"/>
              </a:buClr>
              <a:buSzPts val="8900"/>
              <a:buChar char="●"/>
              <a:defRPr sz="8900">
                <a:solidFill>
                  <a:schemeClr val="dk2"/>
                </a:solidFill>
              </a:defRPr>
            </a:lvl1pPr>
            <a:lvl2pPr indent="-666750" lvl="1" marL="914400">
              <a:lnSpc>
                <a:spcPct val="115000"/>
              </a:lnSpc>
              <a:spcBef>
                <a:spcPts val="0"/>
              </a:spcBef>
              <a:spcAft>
                <a:spcPts val="0"/>
              </a:spcAft>
              <a:buClr>
                <a:schemeClr val="dk2"/>
              </a:buClr>
              <a:buSzPts val="6900"/>
              <a:buChar char="○"/>
              <a:defRPr sz="6900">
                <a:solidFill>
                  <a:schemeClr val="dk2"/>
                </a:solidFill>
              </a:defRPr>
            </a:lvl2pPr>
            <a:lvl3pPr indent="-666750" lvl="2" marL="1371600">
              <a:lnSpc>
                <a:spcPct val="115000"/>
              </a:lnSpc>
              <a:spcBef>
                <a:spcPts val="0"/>
              </a:spcBef>
              <a:spcAft>
                <a:spcPts val="0"/>
              </a:spcAft>
              <a:buClr>
                <a:schemeClr val="dk2"/>
              </a:buClr>
              <a:buSzPts val="6900"/>
              <a:buChar char="■"/>
              <a:defRPr sz="6900">
                <a:solidFill>
                  <a:schemeClr val="dk2"/>
                </a:solidFill>
              </a:defRPr>
            </a:lvl3pPr>
            <a:lvl4pPr indent="-666750" lvl="3" marL="1828800">
              <a:lnSpc>
                <a:spcPct val="115000"/>
              </a:lnSpc>
              <a:spcBef>
                <a:spcPts val="0"/>
              </a:spcBef>
              <a:spcAft>
                <a:spcPts val="0"/>
              </a:spcAft>
              <a:buClr>
                <a:schemeClr val="dk2"/>
              </a:buClr>
              <a:buSzPts val="6900"/>
              <a:buChar char="●"/>
              <a:defRPr sz="6900">
                <a:solidFill>
                  <a:schemeClr val="dk2"/>
                </a:solidFill>
              </a:defRPr>
            </a:lvl4pPr>
            <a:lvl5pPr indent="-666750" lvl="4" marL="2286000">
              <a:lnSpc>
                <a:spcPct val="115000"/>
              </a:lnSpc>
              <a:spcBef>
                <a:spcPts val="0"/>
              </a:spcBef>
              <a:spcAft>
                <a:spcPts val="0"/>
              </a:spcAft>
              <a:buClr>
                <a:schemeClr val="dk2"/>
              </a:buClr>
              <a:buSzPts val="6900"/>
              <a:buChar char="○"/>
              <a:defRPr sz="6900">
                <a:solidFill>
                  <a:schemeClr val="dk2"/>
                </a:solidFill>
              </a:defRPr>
            </a:lvl5pPr>
            <a:lvl6pPr indent="-666750" lvl="5" marL="2743200">
              <a:lnSpc>
                <a:spcPct val="115000"/>
              </a:lnSpc>
              <a:spcBef>
                <a:spcPts val="0"/>
              </a:spcBef>
              <a:spcAft>
                <a:spcPts val="0"/>
              </a:spcAft>
              <a:buClr>
                <a:schemeClr val="dk2"/>
              </a:buClr>
              <a:buSzPts val="6900"/>
              <a:buChar char="■"/>
              <a:defRPr sz="6900">
                <a:solidFill>
                  <a:schemeClr val="dk2"/>
                </a:solidFill>
              </a:defRPr>
            </a:lvl6pPr>
            <a:lvl7pPr indent="-666750" lvl="6" marL="3200400">
              <a:lnSpc>
                <a:spcPct val="115000"/>
              </a:lnSpc>
              <a:spcBef>
                <a:spcPts val="0"/>
              </a:spcBef>
              <a:spcAft>
                <a:spcPts val="0"/>
              </a:spcAft>
              <a:buClr>
                <a:schemeClr val="dk2"/>
              </a:buClr>
              <a:buSzPts val="6900"/>
              <a:buChar char="●"/>
              <a:defRPr sz="6900">
                <a:solidFill>
                  <a:schemeClr val="dk2"/>
                </a:solidFill>
              </a:defRPr>
            </a:lvl7pPr>
            <a:lvl8pPr indent="-666750" lvl="7" marL="3657600">
              <a:lnSpc>
                <a:spcPct val="115000"/>
              </a:lnSpc>
              <a:spcBef>
                <a:spcPts val="0"/>
              </a:spcBef>
              <a:spcAft>
                <a:spcPts val="0"/>
              </a:spcAft>
              <a:buClr>
                <a:schemeClr val="dk2"/>
              </a:buClr>
              <a:buSzPts val="6900"/>
              <a:buChar char="○"/>
              <a:defRPr sz="6900">
                <a:solidFill>
                  <a:schemeClr val="dk2"/>
                </a:solidFill>
              </a:defRPr>
            </a:lvl8pPr>
            <a:lvl9pPr indent="-666750" lvl="8" marL="4114800">
              <a:lnSpc>
                <a:spcPct val="115000"/>
              </a:lnSpc>
              <a:spcBef>
                <a:spcPts val="0"/>
              </a:spcBef>
              <a:spcAft>
                <a:spcPts val="0"/>
              </a:spcAft>
              <a:buClr>
                <a:schemeClr val="dk2"/>
              </a:buClr>
              <a:buSzPts val="6900"/>
              <a:buChar char="■"/>
              <a:defRPr sz="6900">
                <a:solidFill>
                  <a:schemeClr val="dk2"/>
                </a:solidFill>
              </a:defRPr>
            </a:lvl9pPr>
          </a:lstStyle>
          <a:p/>
        </p:txBody>
      </p:sp>
      <p:sp>
        <p:nvSpPr>
          <p:cNvPr id="8" name="Google Shape;8;p1"/>
          <p:cNvSpPr txBox="1"/>
          <p:nvPr>
            <p:ph idx="12" type="sldNum"/>
          </p:nvPr>
        </p:nvSpPr>
        <p:spPr>
          <a:xfrm>
            <a:off x="38126060" y="24870490"/>
            <a:ext cx="2469300" cy="2100000"/>
          </a:xfrm>
          <a:prstGeom prst="rect">
            <a:avLst/>
          </a:prstGeom>
          <a:noFill/>
          <a:ln>
            <a:noFill/>
          </a:ln>
        </p:spPr>
        <p:txBody>
          <a:bodyPr anchorCtr="0" anchor="ctr" bIns="453375" lIns="453375" spcFirstLastPara="1" rIns="453375" wrap="square" tIns="453375">
            <a:normAutofit/>
          </a:bodyPr>
          <a:lstStyle>
            <a:lvl1pPr lvl="0" algn="r">
              <a:buNone/>
              <a:defRPr sz="4900">
                <a:solidFill>
                  <a:schemeClr val="dk2"/>
                </a:solidFill>
              </a:defRPr>
            </a:lvl1pPr>
            <a:lvl2pPr lvl="1" algn="r">
              <a:buNone/>
              <a:defRPr sz="4900">
                <a:solidFill>
                  <a:schemeClr val="dk2"/>
                </a:solidFill>
              </a:defRPr>
            </a:lvl2pPr>
            <a:lvl3pPr lvl="2" algn="r">
              <a:buNone/>
              <a:defRPr sz="4900">
                <a:solidFill>
                  <a:schemeClr val="dk2"/>
                </a:solidFill>
              </a:defRPr>
            </a:lvl3pPr>
            <a:lvl4pPr lvl="3" algn="r">
              <a:buNone/>
              <a:defRPr sz="4900">
                <a:solidFill>
                  <a:schemeClr val="dk2"/>
                </a:solidFill>
              </a:defRPr>
            </a:lvl4pPr>
            <a:lvl5pPr lvl="4" algn="r">
              <a:buNone/>
              <a:defRPr sz="4900">
                <a:solidFill>
                  <a:schemeClr val="dk2"/>
                </a:solidFill>
              </a:defRPr>
            </a:lvl5pPr>
            <a:lvl6pPr lvl="5" algn="r">
              <a:buNone/>
              <a:defRPr sz="4900">
                <a:solidFill>
                  <a:schemeClr val="dk2"/>
                </a:solidFill>
              </a:defRPr>
            </a:lvl6pPr>
            <a:lvl7pPr lvl="6" algn="r">
              <a:buNone/>
              <a:defRPr sz="4900">
                <a:solidFill>
                  <a:schemeClr val="dk2"/>
                </a:solidFill>
              </a:defRPr>
            </a:lvl7pPr>
            <a:lvl8pPr lvl="7" algn="r">
              <a:buNone/>
              <a:defRPr sz="4900">
                <a:solidFill>
                  <a:schemeClr val="dk2"/>
                </a:solidFill>
              </a:defRPr>
            </a:lvl8pPr>
            <a:lvl9pPr lvl="8" algn="r">
              <a:buNone/>
              <a:defRPr sz="49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3.png"/><Relationship Id="rId10" Type="http://schemas.openxmlformats.org/officeDocument/2006/relationships/image" Target="../media/image9.png"/><Relationship Id="rId13" Type="http://schemas.openxmlformats.org/officeDocument/2006/relationships/image" Target="../media/image10.png"/><Relationship Id="rId12"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 Id="rId9" Type="http://schemas.openxmlformats.org/officeDocument/2006/relationships/image" Target="../media/image3.png"/><Relationship Id="rId15" Type="http://schemas.openxmlformats.org/officeDocument/2006/relationships/image" Target="../media/image12.png"/><Relationship Id="rId14" Type="http://schemas.openxmlformats.org/officeDocument/2006/relationships/image" Target="../media/image11.png"/><Relationship Id="rId16" Type="http://schemas.openxmlformats.org/officeDocument/2006/relationships/image" Target="../media/image14.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6.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53" name="Shape 53"/>
        <p:cNvGrpSpPr/>
        <p:nvPr/>
      </p:nvGrpSpPr>
      <p:grpSpPr>
        <a:xfrm>
          <a:off x="0" y="0"/>
          <a:ext cx="0" cy="0"/>
          <a:chOff x="0" y="0"/>
          <a:chExt cx="0" cy="0"/>
        </a:xfrm>
      </p:grpSpPr>
      <p:sp>
        <p:nvSpPr>
          <p:cNvPr id="54" name="Google Shape;54;p13"/>
          <p:cNvSpPr/>
          <p:nvPr/>
        </p:nvSpPr>
        <p:spPr>
          <a:xfrm>
            <a:off x="0" y="2266800"/>
            <a:ext cx="27516600" cy="12493800"/>
          </a:xfrm>
          <a:prstGeom prst="rect">
            <a:avLst/>
          </a:prstGeom>
          <a:solidFill>
            <a:srgbClr val="363B33"/>
          </a:solidFill>
          <a:ln>
            <a:noFill/>
          </a:ln>
        </p:spPr>
        <p:txBody>
          <a:bodyPr anchorCtr="0" anchor="ctr" bIns="371250" lIns="371250" spcFirstLastPara="1" rIns="371250" wrap="square" tIns="371250">
            <a:noAutofit/>
          </a:bodyPr>
          <a:lstStyle/>
          <a:p>
            <a:pPr indent="0" lvl="0" marL="0" rtl="0" algn="l">
              <a:spcBef>
                <a:spcPts val="0"/>
              </a:spcBef>
              <a:spcAft>
                <a:spcPts val="0"/>
              </a:spcAft>
              <a:buNone/>
            </a:pPr>
            <a:r>
              <a:t/>
            </a:r>
            <a:endParaRPr/>
          </a:p>
        </p:txBody>
      </p:sp>
      <p:pic>
        <p:nvPicPr>
          <p:cNvPr id="55" name="Google Shape;55;p13"/>
          <p:cNvPicPr preferRelativeResize="0"/>
          <p:nvPr/>
        </p:nvPicPr>
        <p:blipFill rotWithShape="1">
          <a:blip r:embed="rId3">
            <a:alphaModFix/>
          </a:blip>
          <a:srcRect b="12395" l="0" r="0" t="0"/>
          <a:stretch/>
        </p:blipFill>
        <p:spPr>
          <a:xfrm>
            <a:off x="0" y="0"/>
            <a:ext cx="41533368" cy="2495401"/>
          </a:xfrm>
          <a:prstGeom prst="rect">
            <a:avLst/>
          </a:prstGeom>
          <a:noFill/>
          <a:ln>
            <a:noFill/>
          </a:ln>
        </p:spPr>
      </p:pic>
      <p:sp>
        <p:nvSpPr>
          <p:cNvPr id="56" name="Google Shape;56;p13"/>
          <p:cNvSpPr/>
          <p:nvPr/>
        </p:nvSpPr>
        <p:spPr>
          <a:xfrm>
            <a:off x="15606365" y="11398500"/>
            <a:ext cx="11556000" cy="2966400"/>
          </a:xfrm>
          <a:prstGeom prst="rect">
            <a:avLst/>
          </a:prstGeom>
          <a:solidFill>
            <a:srgbClr val="5F685A"/>
          </a:solidFill>
          <a:ln>
            <a:noFill/>
          </a:ln>
        </p:spPr>
        <p:txBody>
          <a:bodyPr anchorCtr="0" anchor="ctr" bIns="371250" lIns="371250" spcFirstLastPara="1" rIns="371250" wrap="square" tIns="371250">
            <a:noAutofit/>
          </a:bodyPr>
          <a:lstStyle/>
          <a:p>
            <a:pPr indent="0" lvl="0" marL="0" rtl="0" algn="l">
              <a:spcBef>
                <a:spcPts val="0"/>
              </a:spcBef>
              <a:spcAft>
                <a:spcPts val="0"/>
              </a:spcAft>
              <a:buNone/>
            </a:pPr>
            <a:r>
              <a:t/>
            </a:r>
            <a:endParaRPr/>
          </a:p>
        </p:txBody>
      </p:sp>
      <p:sp>
        <p:nvSpPr>
          <p:cNvPr id="57" name="Google Shape;57;p13"/>
          <p:cNvSpPr/>
          <p:nvPr/>
        </p:nvSpPr>
        <p:spPr>
          <a:xfrm>
            <a:off x="0" y="12998500"/>
            <a:ext cx="15091800" cy="14432700"/>
          </a:xfrm>
          <a:prstGeom prst="rect">
            <a:avLst/>
          </a:prstGeom>
          <a:solidFill>
            <a:srgbClr val="4C5249"/>
          </a:solidFill>
          <a:ln>
            <a:noFill/>
          </a:ln>
        </p:spPr>
        <p:txBody>
          <a:bodyPr anchorCtr="0" anchor="ctr" bIns="371250" lIns="371250" spcFirstLastPara="1" rIns="371250" wrap="square" tIns="371250">
            <a:noAutofit/>
          </a:bodyPr>
          <a:lstStyle/>
          <a:p>
            <a:pPr indent="0" lvl="0" marL="0" rtl="0" algn="l">
              <a:spcBef>
                <a:spcPts val="0"/>
              </a:spcBef>
              <a:spcAft>
                <a:spcPts val="0"/>
              </a:spcAft>
              <a:buNone/>
            </a:pPr>
            <a:r>
              <a:t/>
            </a:r>
            <a:endParaRPr/>
          </a:p>
        </p:txBody>
      </p:sp>
      <p:sp>
        <p:nvSpPr>
          <p:cNvPr id="58" name="Google Shape;58;p13"/>
          <p:cNvSpPr/>
          <p:nvPr/>
        </p:nvSpPr>
        <p:spPr>
          <a:xfrm>
            <a:off x="27516936" y="2495400"/>
            <a:ext cx="14036400" cy="18648000"/>
          </a:xfrm>
          <a:prstGeom prst="rect">
            <a:avLst/>
          </a:prstGeom>
          <a:solidFill>
            <a:srgbClr val="4C5249"/>
          </a:solidFill>
          <a:ln>
            <a:noFill/>
          </a:ln>
        </p:spPr>
        <p:txBody>
          <a:bodyPr anchorCtr="0" anchor="ctr" bIns="371250" lIns="371250" spcFirstLastPara="1" rIns="371250" wrap="square" tIns="371250">
            <a:noAutofit/>
          </a:bodyPr>
          <a:lstStyle/>
          <a:p>
            <a:pPr indent="0" lvl="0" marL="0" rtl="0" algn="l">
              <a:spcBef>
                <a:spcPts val="0"/>
              </a:spcBef>
              <a:spcAft>
                <a:spcPts val="0"/>
              </a:spcAft>
              <a:buNone/>
            </a:pPr>
            <a:r>
              <a:t/>
            </a:r>
            <a:endParaRPr/>
          </a:p>
        </p:txBody>
      </p:sp>
      <p:sp>
        <p:nvSpPr>
          <p:cNvPr id="59" name="Google Shape;59;p13"/>
          <p:cNvSpPr/>
          <p:nvPr/>
        </p:nvSpPr>
        <p:spPr>
          <a:xfrm>
            <a:off x="27440736" y="21143800"/>
            <a:ext cx="14036400" cy="6288000"/>
          </a:xfrm>
          <a:prstGeom prst="rect">
            <a:avLst/>
          </a:prstGeom>
          <a:solidFill>
            <a:srgbClr val="363B33"/>
          </a:solidFill>
          <a:ln>
            <a:noFill/>
          </a:ln>
        </p:spPr>
        <p:txBody>
          <a:bodyPr anchorCtr="0" anchor="ctr" bIns="371250" lIns="371250" spcFirstLastPara="1" rIns="371250" wrap="square" tIns="371250">
            <a:noAutofit/>
          </a:bodyPr>
          <a:lstStyle/>
          <a:p>
            <a:pPr indent="0" lvl="0" marL="0" rtl="0" algn="l">
              <a:spcBef>
                <a:spcPts val="0"/>
              </a:spcBef>
              <a:spcAft>
                <a:spcPts val="0"/>
              </a:spcAft>
              <a:buNone/>
            </a:pPr>
            <a:r>
              <a:t/>
            </a:r>
            <a:endParaRPr/>
          </a:p>
        </p:txBody>
      </p:sp>
      <p:sp>
        <p:nvSpPr>
          <p:cNvPr id="60" name="Google Shape;60;p13"/>
          <p:cNvSpPr/>
          <p:nvPr/>
        </p:nvSpPr>
        <p:spPr>
          <a:xfrm>
            <a:off x="15091900" y="14760675"/>
            <a:ext cx="12424800" cy="12670800"/>
          </a:xfrm>
          <a:prstGeom prst="rect">
            <a:avLst/>
          </a:prstGeom>
          <a:solidFill>
            <a:srgbClr val="5F685A"/>
          </a:solidFill>
          <a:ln>
            <a:noFill/>
          </a:ln>
        </p:spPr>
        <p:txBody>
          <a:bodyPr anchorCtr="0" anchor="ctr" bIns="371250" lIns="371250" spcFirstLastPara="1" rIns="371250" wrap="square" tIns="371250">
            <a:noAutofit/>
          </a:bodyPr>
          <a:lstStyle/>
          <a:p>
            <a:pPr indent="0" lvl="0" marL="0" rtl="0" algn="l">
              <a:spcBef>
                <a:spcPts val="0"/>
              </a:spcBef>
              <a:spcAft>
                <a:spcPts val="0"/>
              </a:spcAft>
              <a:buNone/>
            </a:pPr>
            <a:r>
              <a:t/>
            </a:r>
            <a:endParaRPr sz="5700"/>
          </a:p>
        </p:txBody>
      </p:sp>
      <p:sp>
        <p:nvSpPr>
          <p:cNvPr id="61" name="Google Shape;61;p13"/>
          <p:cNvSpPr txBox="1"/>
          <p:nvPr/>
        </p:nvSpPr>
        <p:spPr>
          <a:xfrm>
            <a:off x="15782925" y="11136750"/>
            <a:ext cx="11057700" cy="3489900"/>
          </a:xfrm>
          <a:prstGeom prst="rect">
            <a:avLst/>
          </a:prstGeom>
          <a:noFill/>
          <a:ln>
            <a:noFill/>
          </a:ln>
        </p:spPr>
        <p:txBody>
          <a:bodyPr anchorCtr="0" anchor="t" bIns="371250" lIns="371250" spcFirstLastPara="1" rIns="371250" wrap="square" tIns="371250">
            <a:spAutoFit/>
          </a:bodyPr>
          <a:lstStyle/>
          <a:p>
            <a:pPr indent="0" lvl="0" marL="0" rtl="0" algn="ctr">
              <a:spcBef>
                <a:spcPts val="0"/>
              </a:spcBef>
              <a:spcAft>
                <a:spcPts val="0"/>
              </a:spcAft>
              <a:buNone/>
            </a:pPr>
            <a:r>
              <a:rPr lang="en" sz="2200">
                <a:solidFill>
                  <a:schemeClr val="lt1"/>
                </a:solidFill>
                <a:latin typeface="Hind"/>
                <a:ea typeface="Hind"/>
                <a:cs typeface="Hind"/>
                <a:sym typeface="Hind"/>
              </a:rPr>
              <a:t>am designed the data path for an 8-bit microprocessor. This data path is capable of </a:t>
            </a:r>
            <a:r>
              <a:rPr lang="en" sz="2200">
                <a:solidFill>
                  <a:schemeClr val="lt1"/>
                </a:solidFill>
                <a:latin typeface="Hind Light"/>
                <a:ea typeface="Hind Light"/>
                <a:cs typeface="Hind Light"/>
                <a:sym typeface="Hind Light"/>
              </a:rPr>
              <a:t>arithmetic and logic evaluation, data movement, and storage of results in a memory address specified by the instruction. Our group achieved this by implementing connections between an SRAM module, an ALU and a barrel shifter. Our design features a 16-function ALU, a status register in the ALU  to give more information about our output, a high-sp</a:t>
            </a:r>
            <a:r>
              <a:rPr b="1" lang="en" sz="2400">
                <a:solidFill>
                  <a:schemeClr val="lt1"/>
                </a:solidFill>
                <a:latin typeface="Hind"/>
                <a:ea typeface="Hind"/>
                <a:cs typeface="Hind"/>
                <a:sym typeface="Hind"/>
              </a:rPr>
              <a:t>SUMMARY</a:t>
            </a:r>
            <a:endParaRPr b="1" sz="2400">
              <a:solidFill>
                <a:schemeClr val="lt1"/>
              </a:solidFill>
              <a:latin typeface="Hind"/>
              <a:ea typeface="Hind"/>
              <a:cs typeface="Hind"/>
              <a:sym typeface="Hind"/>
            </a:endParaRPr>
          </a:p>
          <a:p>
            <a:pPr indent="0" lvl="0" marL="0" rtl="0" algn="l">
              <a:spcBef>
                <a:spcPts val="0"/>
              </a:spcBef>
              <a:spcAft>
                <a:spcPts val="0"/>
              </a:spcAft>
              <a:buNone/>
            </a:pPr>
            <a:r>
              <a:rPr lang="en" sz="2200">
                <a:solidFill>
                  <a:schemeClr val="lt1"/>
                </a:solidFill>
                <a:latin typeface="Hind"/>
                <a:ea typeface="Hind"/>
                <a:cs typeface="Hind"/>
                <a:sym typeface="Hind"/>
              </a:rPr>
              <a:t>In this project, our te</a:t>
            </a:r>
            <a:r>
              <a:rPr lang="en" sz="2200">
                <a:solidFill>
                  <a:schemeClr val="lt1"/>
                </a:solidFill>
                <a:latin typeface="Hind Light"/>
                <a:ea typeface="Hind Light"/>
                <a:cs typeface="Hind Light"/>
                <a:sym typeface="Hind Light"/>
              </a:rPr>
              <a:t>eed shifter, and a memory unit controlled by latches to ensure proper storage of data coming in at different times.</a:t>
            </a:r>
            <a:endParaRPr sz="2200">
              <a:solidFill>
                <a:schemeClr val="lt1"/>
              </a:solidFill>
              <a:latin typeface="Hind Light"/>
              <a:ea typeface="Hind Light"/>
              <a:cs typeface="Hind Light"/>
              <a:sym typeface="Hind Light"/>
            </a:endParaRPr>
          </a:p>
        </p:txBody>
      </p:sp>
      <p:sp>
        <p:nvSpPr>
          <p:cNvPr id="62" name="Google Shape;62;p13"/>
          <p:cNvSpPr txBox="1"/>
          <p:nvPr/>
        </p:nvSpPr>
        <p:spPr>
          <a:xfrm>
            <a:off x="27531750" y="9765400"/>
            <a:ext cx="7185000" cy="8166600"/>
          </a:xfrm>
          <a:prstGeom prst="rect">
            <a:avLst/>
          </a:prstGeom>
          <a:noFill/>
          <a:ln>
            <a:noFill/>
          </a:ln>
        </p:spPr>
        <p:txBody>
          <a:bodyPr anchorCtr="0" anchor="t" bIns="371250" lIns="371250" spcFirstLastPara="1" rIns="371250" wrap="square" tIns="371250">
            <a:spAutoFit/>
          </a:bodyPr>
          <a:lstStyle/>
          <a:p>
            <a:pPr indent="0" lvl="0" marL="0" rtl="0" algn="l">
              <a:spcBef>
                <a:spcPts val="4900"/>
              </a:spcBef>
              <a:spcAft>
                <a:spcPts val="0"/>
              </a:spcAft>
              <a:buClr>
                <a:schemeClr val="dk1"/>
              </a:buClr>
              <a:buSzPts val="1100"/>
              <a:buFont typeface="Arial"/>
              <a:buNone/>
            </a:pPr>
            <a:r>
              <a:rPr b="1" lang="en" sz="2400">
                <a:solidFill>
                  <a:schemeClr val="lt1"/>
                </a:solidFill>
                <a:latin typeface="Hind"/>
                <a:ea typeface="Hind"/>
                <a:cs typeface="Hind"/>
                <a:sym typeface="Hind"/>
              </a:rPr>
              <a:t>ALU Description: </a:t>
            </a:r>
            <a:r>
              <a:rPr lang="en" sz="2400">
                <a:solidFill>
                  <a:schemeClr val="lt1"/>
                </a:solidFill>
                <a:latin typeface="Hind"/>
                <a:ea typeface="Hind"/>
                <a:cs typeface="Hind"/>
                <a:sym typeface="Hind"/>
              </a:rPr>
              <a:t> Our microprocessor has 16 functions and 4 control bits.  The ALU is </a:t>
            </a:r>
            <a:r>
              <a:rPr lang="en" sz="2400">
                <a:solidFill>
                  <a:schemeClr val="lt1"/>
                </a:solidFill>
                <a:latin typeface="Hind"/>
                <a:ea typeface="Hind"/>
                <a:cs typeface="Hind"/>
                <a:sym typeface="Hind"/>
              </a:rPr>
              <a:t>split</a:t>
            </a:r>
            <a:r>
              <a:rPr lang="en" sz="2400">
                <a:solidFill>
                  <a:schemeClr val="lt1"/>
                </a:solidFill>
                <a:latin typeface="Hind"/>
                <a:ea typeface="Hind"/>
                <a:cs typeface="Hind"/>
                <a:sym typeface="Hind"/>
              </a:rPr>
              <a:t> into two equal components that handle 4 bits each.  We utilized a Manchester Carry Look Ahead Adder for our ALU so we could more </a:t>
            </a:r>
            <a:r>
              <a:rPr lang="en" sz="2400">
                <a:solidFill>
                  <a:schemeClr val="lt1"/>
                </a:solidFill>
                <a:latin typeface="Hind"/>
                <a:ea typeface="Hind"/>
                <a:cs typeface="Hind"/>
                <a:sym typeface="Hind"/>
              </a:rPr>
              <a:t>efficiently</a:t>
            </a:r>
            <a:r>
              <a:rPr lang="en" sz="2400">
                <a:solidFill>
                  <a:schemeClr val="lt1"/>
                </a:solidFill>
                <a:latin typeface="Hind"/>
                <a:ea typeface="Hind"/>
                <a:cs typeface="Hind"/>
                <a:sym typeface="Hind"/>
              </a:rPr>
              <a:t> add two 8 bit numbers together.  Furthermore, in order to reduce </a:t>
            </a:r>
            <a:r>
              <a:rPr lang="en" sz="2400">
                <a:solidFill>
                  <a:schemeClr val="lt1"/>
                </a:solidFill>
                <a:latin typeface="Hind"/>
                <a:ea typeface="Hind"/>
                <a:cs typeface="Hind"/>
                <a:sym typeface="Hind"/>
              </a:rPr>
              <a:t>they</a:t>
            </a:r>
            <a:r>
              <a:rPr lang="en" sz="2400">
                <a:solidFill>
                  <a:schemeClr val="lt1"/>
                </a:solidFill>
                <a:latin typeface="Hind"/>
                <a:ea typeface="Hind"/>
                <a:cs typeface="Hind"/>
                <a:sym typeface="Hind"/>
              </a:rPr>
              <a:t> number of transistors our ALU uses, our adder does the logic operations for AND, NAND, and XOR as well since they are required for the adder’s </a:t>
            </a:r>
            <a:r>
              <a:rPr lang="en" sz="2400">
                <a:solidFill>
                  <a:schemeClr val="lt1"/>
                </a:solidFill>
                <a:latin typeface="Hind"/>
                <a:ea typeface="Hind"/>
                <a:cs typeface="Hind"/>
                <a:sym typeface="Hind"/>
              </a:rPr>
              <a:t>propagate</a:t>
            </a:r>
            <a:r>
              <a:rPr lang="en" sz="2400">
                <a:solidFill>
                  <a:schemeClr val="lt1"/>
                </a:solidFill>
                <a:latin typeface="Hind"/>
                <a:ea typeface="Hind"/>
                <a:cs typeface="Hind"/>
                <a:sym typeface="Hind"/>
              </a:rPr>
              <a:t> and generate signals.  To the side of each adder, 2 control bit signals alter the “B: bit input to change what the adder is doing for </a:t>
            </a:r>
            <a:r>
              <a:rPr lang="en" sz="2400">
                <a:solidFill>
                  <a:schemeClr val="lt1"/>
                </a:solidFill>
                <a:latin typeface="Hind"/>
                <a:ea typeface="Hind"/>
                <a:cs typeface="Hind"/>
                <a:sym typeface="Hind"/>
              </a:rPr>
              <a:t>different</a:t>
            </a:r>
            <a:r>
              <a:rPr lang="en" sz="2400">
                <a:solidFill>
                  <a:schemeClr val="lt1"/>
                </a:solidFill>
                <a:latin typeface="Hind"/>
                <a:ea typeface="Hind"/>
                <a:cs typeface="Hind"/>
                <a:sym typeface="Hind"/>
              </a:rPr>
              <a:t> operations.  We also added a status register that detects a Zero Flag, Overflow Flag, and Parity Flag.  The ALU also </a:t>
            </a:r>
            <a:r>
              <a:rPr lang="en" sz="2400">
                <a:solidFill>
                  <a:schemeClr val="lt1"/>
                </a:solidFill>
                <a:latin typeface="Hind"/>
                <a:ea typeface="Hind"/>
                <a:cs typeface="Hind"/>
                <a:sym typeface="Hind"/>
              </a:rPr>
              <a:t>outputs</a:t>
            </a:r>
            <a:r>
              <a:rPr lang="en" sz="2400">
                <a:solidFill>
                  <a:schemeClr val="lt1"/>
                </a:solidFill>
                <a:latin typeface="Hind"/>
                <a:ea typeface="Hind"/>
                <a:cs typeface="Hind"/>
                <a:sym typeface="Hind"/>
              </a:rPr>
              <a:t> a </a:t>
            </a:r>
            <a:r>
              <a:rPr lang="en" sz="2400">
                <a:solidFill>
                  <a:schemeClr val="lt1"/>
                </a:solidFill>
                <a:latin typeface="Hind"/>
                <a:ea typeface="Hind"/>
                <a:cs typeface="Hind"/>
                <a:sym typeface="Hind"/>
              </a:rPr>
              <a:t>carry</a:t>
            </a:r>
            <a:r>
              <a:rPr lang="en" sz="2400">
                <a:solidFill>
                  <a:schemeClr val="lt1"/>
                </a:solidFill>
                <a:latin typeface="Hind"/>
                <a:ea typeface="Hind"/>
                <a:cs typeface="Hind"/>
                <a:sym typeface="Hind"/>
              </a:rPr>
              <a:t> out signal as well. </a:t>
            </a:r>
            <a:endParaRPr sz="2400">
              <a:solidFill>
                <a:schemeClr val="dk1"/>
              </a:solidFill>
              <a:latin typeface="Hind"/>
              <a:ea typeface="Hind"/>
              <a:cs typeface="Hind"/>
              <a:sym typeface="Hind"/>
            </a:endParaRPr>
          </a:p>
          <a:p>
            <a:pPr indent="0" lvl="0" marL="0" rtl="0" algn="l">
              <a:spcBef>
                <a:spcPts val="4900"/>
              </a:spcBef>
              <a:spcAft>
                <a:spcPts val="0"/>
              </a:spcAft>
              <a:buNone/>
            </a:pPr>
            <a:r>
              <a:t/>
            </a:r>
            <a:endParaRPr b="1" sz="5700">
              <a:solidFill>
                <a:schemeClr val="lt1"/>
              </a:solidFill>
              <a:latin typeface="Hind"/>
              <a:ea typeface="Hind"/>
              <a:cs typeface="Hind"/>
              <a:sym typeface="Hind"/>
            </a:endParaRPr>
          </a:p>
        </p:txBody>
      </p:sp>
      <p:pic>
        <p:nvPicPr>
          <p:cNvPr id="63" name="Google Shape;63;p13"/>
          <p:cNvPicPr preferRelativeResize="0"/>
          <p:nvPr/>
        </p:nvPicPr>
        <p:blipFill>
          <a:blip r:embed="rId4">
            <a:alphaModFix/>
          </a:blip>
          <a:stretch>
            <a:fillRect/>
          </a:stretch>
        </p:blipFill>
        <p:spPr>
          <a:xfrm>
            <a:off x="27516732" y="2495400"/>
            <a:ext cx="13724549" cy="7269990"/>
          </a:xfrm>
          <a:prstGeom prst="rect">
            <a:avLst/>
          </a:prstGeom>
          <a:noFill/>
          <a:ln>
            <a:noFill/>
          </a:ln>
        </p:spPr>
      </p:pic>
      <p:pic>
        <p:nvPicPr>
          <p:cNvPr id="64" name="Google Shape;64;p13"/>
          <p:cNvPicPr preferRelativeResize="0"/>
          <p:nvPr/>
        </p:nvPicPr>
        <p:blipFill>
          <a:blip r:embed="rId5">
            <a:alphaModFix/>
          </a:blip>
          <a:stretch>
            <a:fillRect/>
          </a:stretch>
        </p:blipFill>
        <p:spPr>
          <a:xfrm>
            <a:off x="34206633" y="17298302"/>
            <a:ext cx="7185121" cy="3845092"/>
          </a:xfrm>
          <a:prstGeom prst="rect">
            <a:avLst/>
          </a:prstGeom>
          <a:noFill/>
          <a:ln>
            <a:noFill/>
          </a:ln>
        </p:spPr>
      </p:pic>
      <p:pic>
        <p:nvPicPr>
          <p:cNvPr id="65" name="Google Shape;65;p13"/>
          <p:cNvPicPr preferRelativeResize="0"/>
          <p:nvPr/>
        </p:nvPicPr>
        <p:blipFill rotWithShape="1">
          <a:blip r:embed="rId6">
            <a:alphaModFix/>
          </a:blip>
          <a:srcRect b="5137" l="1523" r="810" t="3613"/>
          <a:stretch/>
        </p:blipFill>
        <p:spPr>
          <a:xfrm>
            <a:off x="15076981" y="23743300"/>
            <a:ext cx="12454871" cy="3601201"/>
          </a:xfrm>
          <a:prstGeom prst="rect">
            <a:avLst/>
          </a:prstGeom>
          <a:noFill/>
          <a:ln>
            <a:noFill/>
          </a:ln>
        </p:spPr>
      </p:pic>
      <p:pic>
        <p:nvPicPr>
          <p:cNvPr id="66" name="Google Shape;66;p13"/>
          <p:cNvPicPr preferRelativeResize="0"/>
          <p:nvPr/>
        </p:nvPicPr>
        <p:blipFill>
          <a:blip r:embed="rId7">
            <a:alphaModFix/>
          </a:blip>
          <a:stretch>
            <a:fillRect/>
          </a:stretch>
        </p:blipFill>
        <p:spPr>
          <a:xfrm>
            <a:off x="15283081" y="18883465"/>
            <a:ext cx="4569094" cy="4642500"/>
          </a:xfrm>
          <a:prstGeom prst="rect">
            <a:avLst/>
          </a:prstGeom>
          <a:noFill/>
          <a:ln>
            <a:noFill/>
          </a:ln>
        </p:spPr>
      </p:pic>
      <p:pic>
        <p:nvPicPr>
          <p:cNvPr id="67" name="Google Shape;67;p13"/>
          <p:cNvPicPr preferRelativeResize="0"/>
          <p:nvPr/>
        </p:nvPicPr>
        <p:blipFill>
          <a:blip r:embed="rId8">
            <a:alphaModFix/>
          </a:blip>
          <a:stretch>
            <a:fillRect/>
          </a:stretch>
        </p:blipFill>
        <p:spPr>
          <a:xfrm>
            <a:off x="27518587" y="17298300"/>
            <a:ext cx="6539543" cy="3845104"/>
          </a:xfrm>
          <a:prstGeom prst="rect">
            <a:avLst/>
          </a:prstGeom>
          <a:noFill/>
          <a:ln>
            <a:noFill/>
          </a:ln>
        </p:spPr>
      </p:pic>
      <p:sp>
        <p:nvSpPr>
          <p:cNvPr id="68" name="Google Shape;68;p13"/>
          <p:cNvSpPr txBox="1"/>
          <p:nvPr/>
        </p:nvSpPr>
        <p:spPr>
          <a:xfrm>
            <a:off x="15255415" y="14639200"/>
            <a:ext cx="12075000" cy="4444200"/>
          </a:xfrm>
          <a:prstGeom prst="rect">
            <a:avLst/>
          </a:prstGeom>
          <a:noFill/>
          <a:ln>
            <a:noFill/>
          </a:ln>
        </p:spPr>
        <p:txBody>
          <a:bodyPr anchorCtr="0" anchor="t" bIns="371250" lIns="371250" spcFirstLastPara="1" rIns="371250" wrap="square" tIns="371250">
            <a:spAutoFit/>
          </a:bodyPr>
          <a:lstStyle/>
          <a:p>
            <a:pPr indent="0" lvl="0" marL="0" rtl="0" algn="l">
              <a:lnSpc>
                <a:spcPct val="100000"/>
              </a:lnSpc>
              <a:spcBef>
                <a:spcPts val="4900"/>
              </a:spcBef>
              <a:spcAft>
                <a:spcPts val="4900"/>
              </a:spcAft>
              <a:buNone/>
            </a:pPr>
            <a:r>
              <a:rPr b="1" lang="en" sz="2400">
                <a:solidFill>
                  <a:srgbClr val="FFFFFF"/>
                </a:solidFill>
                <a:latin typeface="Hind"/>
                <a:ea typeface="Hind"/>
                <a:cs typeface="Hind"/>
                <a:sym typeface="Hind"/>
              </a:rPr>
              <a:t>Shifter Description: </a:t>
            </a:r>
            <a:r>
              <a:rPr lang="en" sz="2400">
                <a:solidFill>
                  <a:srgbClr val="FFFFFF"/>
                </a:solidFill>
                <a:latin typeface="Hind"/>
                <a:ea typeface="Hind"/>
                <a:cs typeface="Hind"/>
                <a:sym typeface="Hind"/>
              </a:rPr>
              <a:t>Our barrel shifter schematic and layout are shown below. A challenge we encountered was which schematic to use. There are many different models, but it seems almost all use a base of 2:1 multiplexers. Our</a:t>
            </a:r>
            <a:r>
              <a:rPr b="1" lang="en" sz="2400">
                <a:solidFill>
                  <a:srgbClr val="FFFFFF"/>
                </a:solidFill>
                <a:latin typeface="Hind"/>
                <a:ea typeface="Hind"/>
                <a:cs typeface="Hind"/>
                <a:sym typeface="Hind"/>
              </a:rPr>
              <a:t> </a:t>
            </a:r>
            <a:r>
              <a:rPr lang="en" sz="2400">
                <a:solidFill>
                  <a:srgbClr val="FFFFFF"/>
                </a:solidFill>
                <a:latin typeface="Hind"/>
                <a:ea typeface="Hind"/>
                <a:cs typeface="Hind"/>
                <a:sym typeface="Hind"/>
              </a:rPr>
              <a:t>shifter uses 24 2:1 MUXs to achieve 5 functionalities. A benefit and hindrance to our design is that we designed a way to route GND to specific inputs in our schematic. Other models of shifters have inner-schematic routing of inputs (no routing to ground). When we used other models of shifters, they added more functionality such as shift 3, and rotate 1 and 2. However, for our design, we did not need these capabilities and choosing to route the way we did greatly improved the timing of our shifter, it is very fast compared to those with more functions.</a:t>
            </a:r>
            <a:r>
              <a:rPr b="1" lang="en" sz="2400">
                <a:solidFill>
                  <a:srgbClr val="FFFFFF"/>
                </a:solidFill>
                <a:latin typeface="Hind"/>
                <a:ea typeface="Hind"/>
                <a:cs typeface="Hind"/>
                <a:sym typeface="Hind"/>
              </a:rPr>
              <a:t>    </a:t>
            </a:r>
            <a:endParaRPr sz="2400">
              <a:latin typeface="Hind"/>
              <a:ea typeface="Hind"/>
              <a:cs typeface="Hind"/>
              <a:sym typeface="Hind"/>
            </a:endParaRPr>
          </a:p>
        </p:txBody>
      </p:sp>
      <p:pic>
        <p:nvPicPr>
          <p:cNvPr id="69" name="Google Shape;69;p13"/>
          <p:cNvPicPr preferRelativeResize="0"/>
          <p:nvPr/>
        </p:nvPicPr>
        <p:blipFill rotWithShape="1">
          <a:blip r:embed="rId9">
            <a:alphaModFix/>
          </a:blip>
          <a:srcRect b="0" l="1078" r="0" t="0"/>
          <a:stretch/>
        </p:blipFill>
        <p:spPr>
          <a:xfrm>
            <a:off x="20510998" y="19819800"/>
            <a:ext cx="6903606" cy="3706246"/>
          </a:xfrm>
          <a:prstGeom prst="rect">
            <a:avLst/>
          </a:prstGeom>
          <a:noFill/>
          <a:ln>
            <a:noFill/>
          </a:ln>
        </p:spPr>
      </p:pic>
      <p:sp>
        <p:nvSpPr>
          <p:cNvPr id="70" name="Google Shape;70;p13"/>
          <p:cNvSpPr txBox="1"/>
          <p:nvPr/>
        </p:nvSpPr>
        <p:spPr>
          <a:xfrm>
            <a:off x="27330966" y="16342300"/>
            <a:ext cx="8031300" cy="1180800"/>
          </a:xfrm>
          <a:prstGeom prst="rect">
            <a:avLst/>
          </a:prstGeom>
          <a:noFill/>
          <a:ln>
            <a:noFill/>
          </a:ln>
        </p:spPr>
        <p:txBody>
          <a:bodyPr anchorCtr="0" anchor="t" bIns="371250" lIns="371250" spcFirstLastPara="1" rIns="371250" wrap="square" tIns="371250">
            <a:spAutoFit/>
          </a:bodyPr>
          <a:lstStyle/>
          <a:p>
            <a:pPr indent="0" lvl="0" marL="0" rtl="0" algn="l">
              <a:spcBef>
                <a:spcPts val="0"/>
              </a:spcBef>
              <a:spcAft>
                <a:spcPts val="0"/>
              </a:spcAft>
              <a:buNone/>
            </a:pPr>
            <a:r>
              <a:rPr b="1" lang="en" sz="2800">
                <a:solidFill>
                  <a:schemeClr val="lt1"/>
                </a:solidFill>
                <a:latin typeface="Hind"/>
                <a:ea typeface="Hind"/>
                <a:cs typeface="Hind"/>
                <a:sym typeface="Hind"/>
              </a:rPr>
              <a:t>Manchester Carry Look Ahead Adder</a:t>
            </a:r>
            <a:endParaRPr b="1" sz="2800">
              <a:solidFill>
                <a:schemeClr val="lt1"/>
              </a:solidFill>
              <a:latin typeface="Hind"/>
              <a:ea typeface="Hind"/>
              <a:cs typeface="Hind"/>
              <a:sym typeface="Hind"/>
            </a:endParaRPr>
          </a:p>
        </p:txBody>
      </p:sp>
      <p:sp>
        <p:nvSpPr>
          <p:cNvPr id="71" name="Google Shape;71;p13"/>
          <p:cNvSpPr txBox="1"/>
          <p:nvPr/>
        </p:nvSpPr>
        <p:spPr>
          <a:xfrm>
            <a:off x="37288927" y="16405300"/>
            <a:ext cx="4570500" cy="1180800"/>
          </a:xfrm>
          <a:prstGeom prst="rect">
            <a:avLst/>
          </a:prstGeom>
          <a:noFill/>
          <a:ln>
            <a:noFill/>
          </a:ln>
        </p:spPr>
        <p:txBody>
          <a:bodyPr anchorCtr="0" anchor="t" bIns="371250" lIns="371250" spcFirstLastPara="1" rIns="371250" wrap="square" tIns="371250">
            <a:spAutoFit/>
          </a:bodyPr>
          <a:lstStyle/>
          <a:p>
            <a:pPr indent="0" lvl="0" marL="0" rtl="0" algn="l">
              <a:spcBef>
                <a:spcPts val="0"/>
              </a:spcBef>
              <a:spcAft>
                <a:spcPts val="0"/>
              </a:spcAft>
              <a:buNone/>
            </a:pPr>
            <a:r>
              <a:rPr b="1" lang="en" sz="2800">
                <a:solidFill>
                  <a:schemeClr val="lt1"/>
                </a:solidFill>
                <a:latin typeface="Hind"/>
                <a:ea typeface="Hind"/>
                <a:cs typeface="Hind"/>
                <a:sym typeface="Hind"/>
              </a:rPr>
              <a:t>Status Register Layout</a:t>
            </a:r>
            <a:endParaRPr b="1" sz="2800">
              <a:solidFill>
                <a:schemeClr val="lt1"/>
              </a:solidFill>
              <a:latin typeface="Hind"/>
              <a:ea typeface="Hind"/>
              <a:cs typeface="Hind"/>
              <a:sym typeface="Hind"/>
            </a:endParaRPr>
          </a:p>
        </p:txBody>
      </p:sp>
      <p:pic>
        <p:nvPicPr>
          <p:cNvPr id="72" name="Google Shape;72;p13"/>
          <p:cNvPicPr preferRelativeResize="0"/>
          <p:nvPr/>
        </p:nvPicPr>
        <p:blipFill>
          <a:blip r:embed="rId10">
            <a:alphaModFix/>
          </a:blip>
          <a:stretch>
            <a:fillRect/>
          </a:stretch>
        </p:blipFill>
        <p:spPr>
          <a:xfrm>
            <a:off x="6065726" y="20859226"/>
            <a:ext cx="7875925" cy="5788625"/>
          </a:xfrm>
          <a:prstGeom prst="rect">
            <a:avLst/>
          </a:prstGeom>
          <a:noFill/>
          <a:ln>
            <a:noFill/>
          </a:ln>
        </p:spPr>
      </p:pic>
      <p:sp>
        <p:nvSpPr>
          <p:cNvPr id="73" name="Google Shape;73;p13"/>
          <p:cNvSpPr txBox="1"/>
          <p:nvPr/>
        </p:nvSpPr>
        <p:spPr>
          <a:xfrm>
            <a:off x="730803" y="12998500"/>
            <a:ext cx="13630200" cy="2966400"/>
          </a:xfrm>
          <a:prstGeom prst="rect">
            <a:avLst/>
          </a:prstGeom>
          <a:noFill/>
          <a:ln>
            <a:noFill/>
          </a:ln>
        </p:spPr>
        <p:txBody>
          <a:bodyPr anchorCtr="0" anchor="t" bIns="371250" lIns="371250" spcFirstLastPara="1" rIns="371250" wrap="square" tIns="371250">
            <a:spAutoFit/>
          </a:bodyPr>
          <a:lstStyle/>
          <a:p>
            <a:pPr indent="0" lvl="0" marL="0" rtl="0" algn="l">
              <a:spcBef>
                <a:spcPts val="0"/>
              </a:spcBef>
              <a:spcAft>
                <a:spcPts val="0"/>
              </a:spcAft>
              <a:buNone/>
            </a:pPr>
            <a:r>
              <a:rPr b="1" lang="en" sz="2400">
                <a:solidFill>
                  <a:schemeClr val="lt1"/>
                </a:solidFill>
                <a:latin typeface="Hind"/>
                <a:ea typeface="Hind"/>
                <a:cs typeface="Hind"/>
                <a:sym typeface="Hind"/>
              </a:rPr>
              <a:t>SRAM Description: </a:t>
            </a:r>
            <a:r>
              <a:rPr lang="en" sz="2400">
                <a:solidFill>
                  <a:schemeClr val="lt1"/>
                </a:solidFill>
                <a:latin typeface="Hind"/>
                <a:ea typeface="Hind"/>
                <a:cs typeface="Hind"/>
                <a:sym typeface="Hind"/>
              </a:rPr>
              <a:t>The Register file of our data path is made up of an 8x8 SRAM array, 2:1 </a:t>
            </a:r>
            <a:r>
              <a:rPr lang="en" sz="2400">
                <a:solidFill>
                  <a:schemeClr val="lt1"/>
                </a:solidFill>
                <a:latin typeface="Hind"/>
                <a:ea typeface="Hind"/>
                <a:cs typeface="Hind"/>
                <a:sym typeface="Hind"/>
              </a:rPr>
              <a:t>multiplexers</a:t>
            </a:r>
            <a:r>
              <a:rPr lang="en" sz="2400">
                <a:solidFill>
                  <a:schemeClr val="lt1"/>
                </a:solidFill>
                <a:latin typeface="Hind"/>
                <a:ea typeface="Hind"/>
                <a:cs typeface="Hind"/>
                <a:sym typeface="Hind"/>
              </a:rPr>
              <a:t> for </a:t>
            </a:r>
            <a:r>
              <a:rPr lang="en" sz="2400">
                <a:solidFill>
                  <a:schemeClr val="lt1"/>
                </a:solidFill>
                <a:latin typeface="Hind"/>
                <a:ea typeface="Hind"/>
                <a:cs typeface="Hind"/>
                <a:sym typeface="Hind"/>
              </a:rPr>
              <a:t>choosing</a:t>
            </a:r>
            <a:r>
              <a:rPr lang="en" sz="2400">
                <a:solidFill>
                  <a:schemeClr val="lt1"/>
                </a:solidFill>
                <a:latin typeface="Hind"/>
                <a:ea typeface="Hind"/>
                <a:cs typeface="Hind"/>
                <a:sym typeface="Hind"/>
              </a:rPr>
              <a:t> between utilizing data from the output of the data path or new data for the path to perform operations on, 3:8 decoders for selecting the proper cell to access for words A and B, and latches for feeding data into the SRAM array to hold. The individual SRAM cells are based on a 6T design with 6 transistors each that handle the </a:t>
            </a:r>
            <a:r>
              <a:rPr lang="en" sz="2400">
                <a:solidFill>
                  <a:schemeClr val="lt1"/>
                </a:solidFill>
                <a:latin typeface="Hind"/>
                <a:ea typeface="Hind"/>
                <a:cs typeface="Hind"/>
                <a:sym typeface="Hind"/>
              </a:rPr>
              <a:t>writing</a:t>
            </a:r>
            <a:r>
              <a:rPr lang="en" sz="2400">
                <a:solidFill>
                  <a:schemeClr val="lt1"/>
                </a:solidFill>
                <a:latin typeface="Hind"/>
                <a:ea typeface="Hind"/>
                <a:cs typeface="Hind"/>
                <a:sym typeface="Hind"/>
              </a:rPr>
              <a:t> and </a:t>
            </a:r>
            <a:r>
              <a:rPr lang="en" sz="2400">
                <a:solidFill>
                  <a:schemeClr val="lt1"/>
                </a:solidFill>
                <a:latin typeface="Hind"/>
                <a:ea typeface="Hind"/>
                <a:cs typeface="Hind"/>
                <a:sym typeface="Hind"/>
              </a:rPr>
              <a:t>reading </a:t>
            </a:r>
            <a:r>
              <a:rPr lang="en" sz="2400">
                <a:solidFill>
                  <a:schemeClr val="lt1"/>
                </a:solidFill>
                <a:latin typeface="Hind"/>
                <a:ea typeface="Hind"/>
                <a:cs typeface="Hind"/>
                <a:sym typeface="Hind"/>
              </a:rPr>
              <a:t>of data to and from output and input latches respectively. </a:t>
            </a:r>
            <a:endParaRPr sz="2400">
              <a:solidFill>
                <a:schemeClr val="lt1"/>
              </a:solidFill>
              <a:latin typeface="Hind"/>
              <a:ea typeface="Hind"/>
              <a:cs typeface="Hind"/>
              <a:sym typeface="Hind"/>
            </a:endParaRPr>
          </a:p>
        </p:txBody>
      </p:sp>
      <p:pic>
        <p:nvPicPr>
          <p:cNvPr id="74" name="Google Shape;74;p13"/>
          <p:cNvPicPr preferRelativeResize="0"/>
          <p:nvPr/>
        </p:nvPicPr>
        <p:blipFill>
          <a:blip r:embed="rId11">
            <a:alphaModFix/>
          </a:blip>
          <a:stretch>
            <a:fillRect/>
          </a:stretch>
        </p:blipFill>
        <p:spPr>
          <a:xfrm>
            <a:off x="37797753" y="10171903"/>
            <a:ext cx="3275798" cy="6047669"/>
          </a:xfrm>
          <a:prstGeom prst="rect">
            <a:avLst/>
          </a:prstGeom>
          <a:noFill/>
          <a:ln>
            <a:noFill/>
          </a:ln>
        </p:spPr>
      </p:pic>
      <p:pic>
        <p:nvPicPr>
          <p:cNvPr id="75" name="Google Shape;75;p13"/>
          <p:cNvPicPr preferRelativeResize="0"/>
          <p:nvPr/>
        </p:nvPicPr>
        <p:blipFill rotWithShape="1">
          <a:blip r:embed="rId12">
            <a:alphaModFix/>
          </a:blip>
          <a:srcRect b="0" l="0" r="0" t="2439"/>
          <a:stretch/>
        </p:blipFill>
        <p:spPr>
          <a:xfrm>
            <a:off x="1203525" y="20466725"/>
            <a:ext cx="4112250" cy="5229400"/>
          </a:xfrm>
          <a:prstGeom prst="rect">
            <a:avLst/>
          </a:prstGeom>
          <a:noFill/>
          <a:ln>
            <a:noFill/>
          </a:ln>
        </p:spPr>
      </p:pic>
      <p:pic>
        <p:nvPicPr>
          <p:cNvPr id="76" name="Google Shape;76;p13"/>
          <p:cNvPicPr preferRelativeResize="0"/>
          <p:nvPr/>
        </p:nvPicPr>
        <p:blipFill>
          <a:blip r:embed="rId13">
            <a:alphaModFix/>
          </a:blip>
          <a:stretch>
            <a:fillRect/>
          </a:stretch>
        </p:blipFill>
        <p:spPr>
          <a:xfrm>
            <a:off x="7674938" y="16389388"/>
            <a:ext cx="5057775" cy="3362325"/>
          </a:xfrm>
          <a:prstGeom prst="rect">
            <a:avLst/>
          </a:prstGeom>
          <a:noFill/>
          <a:ln>
            <a:noFill/>
          </a:ln>
        </p:spPr>
      </p:pic>
      <p:graphicFrame>
        <p:nvGraphicFramePr>
          <p:cNvPr id="77" name="Google Shape;77;p13"/>
          <p:cNvGraphicFramePr/>
          <p:nvPr/>
        </p:nvGraphicFramePr>
        <p:xfrm>
          <a:off x="20536913" y="3786175"/>
          <a:ext cx="3000000" cy="3000000"/>
        </p:xfrm>
        <a:graphic>
          <a:graphicData uri="http://schemas.openxmlformats.org/drawingml/2006/table">
            <a:tbl>
              <a:tblPr>
                <a:noFill/>
                <a:tableStyleId>{049FA669-A3BC-4237-9F08-79B8ADF39F6D}</a:tableStyleId>
              </a:tblPr>
              <a:tblGrid>
                <a:gridCol w="2719300"/>
                <a:gridCol w="2731625"/>
              </a:tblGrid>
              <a:tr h="663225">
                <a:tc gridSpan="2">
                  <a:txBody>
                    <a:bodyPr/>
                    <a:lstStyle/>
                    <a:p>
                      <a:pPr indent="0" lvl="0" marL="0" rtl="0" algn="ctr">
                        <a:lnSpc>
                          <a:spcPct val="115000"/>
                        </a:lnSpc>
                        <a:spcBef>
                          <a:spcPts val="1200"/>
                        </a:spcBef>
                        <a:spcAft>
                          <a:spcPts val="0"/>
                        </a:spcAft>
                        <a:buNone/>
                      </a:pPr>
                      <a:r>
                        <a:rPr lang="en" sz="2500">
                          <a:solidFill>
                            <a:srgbClr val="FFFFFF"/>
                          </a:solidFill>
                          <a:latin typeface="Hind"/>
                          <a:ea typeface="Hind"/>
                          <a:cs typeface="Hind"/>
                          <a:sym typeface="Hind"/>
                        </a:rPr>
                        <a:t>Data Path Characteristics</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c hMerge="1"/>
              </a:tr>
              <a:tr h="663225">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Height</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 328.65 microns</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r>
              <a:tr h="663225">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Width</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 1018.95 microns</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r>
              <a:tr h="663225">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Area</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 334.88 square mm</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r>
              <a:tr h="663225">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Transistors</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 2457</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r>
              <a:tr h="663225">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Density</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 </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r>
              <a:tr h="663225">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Delay</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c>
                  <a:txBody>
                    <a:bodyPr/>
                    <a:lstStyle/>
                    <a:p>
                      <a:pPr indent="0" lvl="0" marL="0" rtl="0" algn="l">
                        <a:lnSpc>
                          <a:spcPct val="115000"/>
                        </a:lnSpc>
                        <a:spcBef>
                          <a:spcPts val="1200"/>
                        </a:spcBef>
                        <a:spcAft>
                          <a:spcPts val="0"/>
                        </a:spcAft>
                        <a:buNone/>
                      </a:pPr>
                      <a:r>
                        <a:rPr lang="en" sz="2500">
                          <a:solidFill>
                            <a:srgbClr val="FFFFFF"/>
                          </a:solidFill>
                          <a:latin typeface="Hind"/>
                          <a:ea typeface="Hind"/>
                          <a:cs typeface="Hind"/>
                          <a:sym typeface="Hind"/>
                        </a:rPr>
                        <a:t> </a:t>
                      </a:r>
                      <a:endParaRPr sz="2500">
                        <a:solidFill>
                          <a:srgbClr val="FFFFFF"/>
                        </a:solidFill>
                        <a:latin typeface="Hind"/>
                        <a:ea typeface="Hind"/>
                        <a:cs typeface="Hind"/>
                        <a:sym typeface="Hind"/>
                      </a:endParaRPr>
                    </a:p>
                  </a:txBody>
                  <a:tcPr marT="91425" marB="91425" marR="68575" marL="68575">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685A"/>
                    </a:solidFill>
                  </a:tcPr>
                </a:tc>
              </a:tr>
            </a:tbl>
          </a:graphicData>
        </a:graphic>
      </p:graphicFrame>
      <p:pic>
        <p:nvPicPr>
          <p:cNvPr id="78" name="Google Shape;78;p13"/>
          <p:cNvPicPr preferRelativeResize="0"/>
          <p:nvPr/>
        </p:nvPicPr>
        <p:blipFill>
          <a:blip r:embed="rId14">
            <a:alphaModFix/>
          </a:blip>
          <a:stretch>
            <a:fillRect/>
          </a:stretch>
        </p:blipFill>
        <p:spPr>
          <a:xfrm>
            <a:off x="0" y="2622313"/>
            <a:ext cx="19007851" cy="8649275"/>
          </a:xfrm>
          <a:prstGeom prst="rect">
            <a:avLst/>
          </a:prstGeom>
          <a:noFill/>
          <a:ln>
            <a:noFill/>
          </a:ln>
        </p:spPr>
      </p:pic>
      <p:sp>
        <p:nvSpPr>
          <p:cNvPr id="79" name="Google Shape;79;p13"/>
          <p:cNvSpPr txBox="1"/>
          <p:nvPr/>
        </p:nvSpPr>
        <p:spPr>
          <a:xfrm>
            <a:off x="730800" y="11519450"/>
            <a:ext cx="50577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700">
                <a:solidFill>
                  <a:srgbClr val="FFFFFF"/>
                </a:solidFill>
                <a:latin typeface="Hind"/>
                <a:ea typeface="Hind"/>
                <a:cs typeface="Hind"/>
                <a:sym typeface="Hind"/>
              </a:rPr>
              <a:t>Figure: Full Layout of Data Path </a:t>
            </a:r>
            <a:endParaRPr b="1" sz="2700">
              <a:solidFill>
                <a:srgbClr val="FFFFFF"/>
              </a:solidFill>
              <a:latin typeface="Hind"/>
              <a:ea typeface="Hind"/>
              <a:cs typeface="Hind"/>
              <a:sym typeface="Hind"/>
            </a:endParaRPr>
          </a:p>
        </p:txBody>
      </p:sp>
      <p:pic>
        <p:nvPicPr>
          <p:cNvPr id="80" name="Google Shape;80;p13"/>
          <p:cNvPicPr preferRelativeResize="0"/>
          <p:nvPr/>
        </p:nvPicPr>
        <p:blipFill>
          <a:blip r:embed="rId15">
            <a:alphaModFix/>
          </a:blip>
          <a:stretch>
            <a:fillRect/>
          </a:stretch>
        </p:blipFill>
        <p:spPr>
          <a:xfrm>
            <a:off x="27876124" y="21544723"/>
            <a:ext cx="9611300" cy="5647743"/>
          </a:xfrm>
          <a:prstGeom prst="rect">
            <a:avLst/>
          </a:prstGeom>
          <a:noFill/>
          <a:ln>
            <a:noFill/>
          </a:ln>
        </p:spPr>
      </p:pic>
      <p:sp>
        <p:nvSpPr>
          <p:cNvPr id="81" name="Google Shape;81;p13"/>
          <p:cNvSpPr txBox="1"/>
          <p:nvPr/>
        </p:nvSpPr>
        <p:spPr>
          <a:xfrm>
            <a:off x="37614273" y="25760875"/>
            <a:ext cx="3275700" cy="143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2700">
                <a:solidFill>
                  <a:srgbClr val="FFFFFF"/>
                </a:solidFill>
                <a:latin typeface="Hind"/>
                <a:ea typeface="Hind"/>
                <a:cs typeface="Hind"/>
                <a:sym typeface="Hind"/>
              </a:rPr>
              <a:t>Figure: Full Schematic of Data Path</a:t>
            </a:r>
            <a:endParaRPr>
              <a:solidFill>
                <a:srgbClr val="FFFFFF"/>
              </a:solidFill>
            </a:endParaRPr>
          </a:p>
        </p:txBody>
      </p:sp>
      <p:pic>
        <p:nvPicPr>
          <p:cNvPr id="82" name="Google Shape;82;p13"/>
          <p:cNvPicPr preferRelativeResize="0"/>
          <p:nvPr/>
        </p:nvPicPr>
        <p:blipFill>
          <a:blip r:embed="rId16">
            <a:alphaModFix/>
          </a:blip>
          <a:stretch>
            <a:fillRect/>
          </a:stretch>
        </p:blipFill>
        <p:spPr>
          <a:xfrm>
            <a:off x="35049016" y="10274049"/>
            <a:ext cx="2438409" cy="6047676"/>
          </a:xfrm>
          <a:prstGeom prst="rect">
            <a:avLst/>
          </a:prstGeom>
          <a:noFill/>
          <a:ln>
            <a:noFill/>
          </a:ln>
        </p:spPr>
      </p:pic>
      <p:sp>
        <p:nvSpPr>
          <p:cNvPr id="83" name="Google Shape;83;p13"/>
          <p:cNvSpPr txBox="1"/>
          <p:nvPr/>
        </p:nvSpPr>
        <p:spPr>
          <a:xfrm>
            <a:off x="8416425" y="19958225"/>
            <a:ext cx="3469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lt1"/>
                </a:solidFill>
              </a:rPr>
              <a:t>Register File </a:t>
            </a:r>
            <a:r>
              <a:rPr lang="en" sz="2000">
                <a:solidFill>
                  <a:schemeClr val="lt1"/>
                </a:solidFill>
              </a:rPr>
              <a:t>Schematic</a:t>
            </a:r>
            <a:endParaRPr sz="2000">
              <a:solidFill>
                <a:schemeClr val="lt1"/>
              </a:solidFill>
            </a:endParaRPr>
          </a:p>
        </p:txBody>
      </p:sp>
      <p:sp>
        <p:nvSpPr>
          <p:cNvPr id="84" name="Google Shape;84;p13"/>
          <p:cNvSpPr txBox="1"/>
          <p:nvPr/>
        </p:nvSpPr>
        <p:spPr>
          <a:xfrm>
            <a:off x="2113275" y="25872950"/>
            <a:ext cx="24384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lt1"/>
                </a:solidFill>
              </a:rPr>
              <a:t>SRAM 6T Cell Layout</a:t>
            </a:r>
            <a:endParaRPr sz="2000">
              <a:solidFill>
                <a:schemeClr val="lt1"/>
              </a:solidFill>
            </a:endParaRPr>
          </a:p>
        </p:txBody>
      </p:sp>
      <p:sp>
        <p:nvSpPr>
          <p:cNvPr id="85" name="Google Shape;85;p13"/>
          <p:cNvSpPr txBox="1"/>
          <p:nvPr/>
        </p:nvSpPr>
        <p:spPr>
          <a:xfrm>
            <a:off x="8365775" y="26848350"/>
            <a:ext cx="37290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lt1"/>
                </a:solidFill>
              </a:rPr>
              <a:t>Register File Layout</a:t>
            </a:r>
            <a:endParaRPr sz="2000">
              <a:solidFill>
                <a:schemeClr val="lt1"/>
              </a:solidFill>
            </a:endParaRPr>
          </a:p>
        </p:txBody>
      </p:sp>
      <p:sp>
        <p:nvSpPr>
          <p:cNvPr id="86" name="Google Shape;86;p13"/>
          <p:cNvSpPr/>
          <p:nvPr/>
        </p:nvSpPr>
        <p:spPr>
          <a:xfrm>
            <a:off x="19465050" y="7667500"/>
            <a:ext cx="6903600" cy="2311800"/>
          </a:xfrm>
          <a:prstGeom prst="rect">
            <a:avLst/>
          </a:prstGeom>
          <a:solidFill>
            <a:srgbClr val="363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